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52" r:id="rId1"/>
  </p:sldMasterIdLst>
  <p:notesMasterIdLst>
    <p:notesMasterId r:id="rId13"/>
  </p:notesMasterIdLst>
  <p:sldIdLst>
    <p:sldId id="256" r:id="rId2"/>
    <p:sldId id="297" r:id="rId3"/>
    <p:sldId id="274" r:id="rId4"/>
    <p:sldId id="293" r:id="rId5"/>
    <p:sldId id="291" r:id="rId6"/>
    <p:sldId id="272" r:id="rId7"/>
    <p:sldId id="287" r:id="rId8"/>
    <p:sldId id="258" r:id="rId9"/>
    <p:sldId id="298" r:id="rId10"/>
    <p:sldId id="280" r:id="rId11"/>
    <p:sldId id="271" r:id="rId12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FFFF"/>
    <a:srgbClr val="F5F6F6"/>
    <a:srgbClr val="FFFF99"/>
    <a:srgbClr val="F3B175"/>
    <a:srgbClr val="0000FF"/>
    <a:srgbClr val="2906D8"/>
    <a:srgbClr val="E8F945"/>
    <a:srgbClr val="CC3300"/>
    <a:srgbClr val="FA67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1" autoAdjust="0"/>
    <p:restoredTop sz="94660"/>
  </p:normalViewPr>
  <p:slideViewPr>
    <p:cSldViewPr snapToGrid="0">
      <p:cViewPr>
        <p:scale>
          <a:sx n="100" d="100"/>
          <a:sy n="100" d="100"/>
        </p:scale>
        <p:origin x="1406" y="-30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815B90-9728-4D07-A3E7-99B42A9DF4D6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7D165-D381-413A-BD0B-FD466CACD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205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25CC7-F4E7-B2F8-A404-05DF212FC5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1550" y="1646133"/>
            <a:ext cx="5829300" cy="3501813"/>
          </a:xfrm>
        </p:spPr>
        <p:txBody>
          <a:bodyPr anchor="b"/>
          <a:lstStyle>
            <a:lvl1pPr algn="ctr">
              <a:defRPr sz="382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F99DD9-CECA-BB99-4A87-FC87168987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1530"/>
            </a:lvl1pPr>
            <a:lvl2pPr marL="291465" indent="0" algn="ctr">
              <a:buNone/>
              <a:defRPr sz="1275"/>
            </a:lvl2pPr>
            <a:lvl3pPr marL="582930" indent="0" algn="ctr">
              <a:buNone/>
              <a:defRPr sz="1148"/>
            </a:lvl3pPr>
            <a:lvl4pPr marL="874395" indent="0" algn="ctr">
              <a:buNone/>
              <a:defRPr sz="1020"/>
            </a:lvl4pPr>
            <a:lvl5pPr marL="1165860" indent="0" algn="ctr">
              <a:buNone/>
              <a:defRPr sz="1020"/>
            </a:lvl5pPr>
            <a:lvl6pPr marL="1457325" indent="0" algn="ctr">
              <a:buNone/>
              <a:defRPr sz="1020"/>
            </a:lvl6pPr>
            <a:lvl7pPr marL="1748790" indent="0" algn="ctr">
              <a:buNone/>
              <a:defRPr sz="1020"/>
            </a:lvl7pPr>
            <a:lvl8pPr marL="2040255" indent="0" algn="ctr">
              <a:buNone/>
              <a:defRPr sz="1020"/>
            </a:lvl8pPr>
            <a:lvl9pPr marL="2331720" indent="0" algn="ctr">
              <a:buNone/>
              <a:defRPr sz="10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B3FE12-F96C-1C8E-6064-594C04EE1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F1683-526B-4B57-800A-0FB5BF582A35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98D31-2294-5C41-D083-A47D74803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EA8402-3A7E-0B3C-F6B6-01B052BC0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5BAD7-AFBC-4489-ACD5-914EDAA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318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464B9-2C4D-EA82-037F-FB9D8DFC0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07049-E943-9C43-A05A-6ECEB5096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76716-9139-1EE2-6718-D1B91DDAB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8D064-5F76-4B23-8A08-8D1A477BAF22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1D677-92C7-CEC2-3AC6-E025DF466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41343-FF82-71F6-0AF2-CD4BD3EED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5BAD7-AFBC-4489-ACD5-914EDAA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235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21EAD-78C4-633A-0DC8-BB3824279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04" y="2507617"/>
            <a:ext cx="6703695" cy="4184014"/>
          </a:xfrm>
        </p:spPr>
        <p:txBody>
          <a:bodyPr anchor="b"/>
          <a:lstStyle>
            <a:lvl1pPr>
              <a:defRPr sz="382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9183E7-4A5D-BE08-A75B-956D3AC44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04" y="6731213"/>
            <a:ext cx="6703695" cy="2200274"/>
          </a:xfrm>
        </p:spPr>
        <p:txBody>
          <a:bodyPr/>
          <a:lstStyle>
            <a:lvl1pPr marL="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1pPr>
            <a:lvl2pPr marL="291465" indent="0">
              <a:buNone/>
              <a:defRPr sz="1275">
                <a:solidFill>
                  <a:schemeClr val="tx1">
                    <a:tint val="82000"/>
                  </a:schemeClr>
                </a:solidFill>
              </a:defRPr>
            </a:lvl2pPr>
            <a:lvl3pPr marL="582930" indent="0">
              <a:buNone/>
              <a:defRPr sz="1148">
                <a:solidFill>
                  <a:schemeClr val="tx1">
                    <a:tint val="82000"/>
                  </a:schemeClr>
                </a:solidFill>
              </a:defRPr>
            </a:lvl3pPr>
            <a:lvl4pPr marL="874395" indent="0">
              <a:buNone/>
              <a:defRPr sz="1020">
                <a:solidFill>
                  <a:schemeClr val="tx1">
                    <a:tint val="82000"/>
                  </a:schemeClr>
                </a:solidFill>
              </a:defRPr>
            </a:lvl4pPr>
            <a:lvl5pPr marL="1165860" indent="0">
              <a:buNone/>
              <a:defRPr sz="1020">
                <a:solidFill>
                  <a:schemeClr val="tx1">
                    <a:tint val="82000"/>
                  </a:schemeClr>
                </a:solidFill>
              </a:defRPr>
            </a:lvl5pPr>
            <a:lvl6pPr marL="1457325" indent="0">
              <a:buNone/>
              <a:defRPr sz="1020">
                <a:solidFill>
                  <a:schemeClr val="tx1">
                    <a:tint val="82000"/>
                  </a:schemeClr>
                </a:solidFill>
              </a:defRPr>
            </a:lvl6pPr>
            <a:lvl7pPr marL="1748790" indent="0">
              <a:buNone/>
              <a:defRPr sz="1020">
                <a:solidFill>
                  <a:schemeClr val="tx1">
                    <a:tint val="82000"/>
                  </a:schemeClr>
                </a:solidFill>
              </a:defRPr>
            </a:lvl7pPr>
            <a:lvl8pPr marL="2040255" indent="0">
              <a:buNone/>
              <a:defRPr sz="1020">
                <a:solidFill>
                  <a:schemeClr val="tx1">
                    <a:tint val="82000"/>
                  </a:schemeClr>
                </a:solidFill>
              </a:defRPr>
            </a:lvl8pPr>
            <a:lvl9pPr marL="2331720" indent="0">
              <a:buNone/>
              <a:defRPr sz="102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11CFCB-3C68-5CB4-D351-0BC4DDE4F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9C47-871D-4328-BA78-89FEFD9826B2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A14D4-678C-9C4F-2230-3440BC21C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72B1B-F4F9-1D6A-0CF7-6680DA36D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5BAD7-AFBC-4489-ACD5-914EDAA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416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E7CDE-FAD9-108F-3127-4DB34BB96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BD5F8-4394-6850-B98C-8CEA9CFAA8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6E86C-8196-3C69-5573-7BF9531205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C8D271-12E4-2507-CB64-C64BB6ABF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88CC7-1410-4EEE-BCAD-445FAE093ACB}" type="datetime1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136CCF-8205-CCE9-04A9-F16C1E66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9E92BE-4415-F1CA-E300-634EBA64F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5BAD7-AFBC-4489-ACD5-914EDAA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390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15559-0E78-81BE-EDC2-EB18FCC05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65" y="535517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67916D-2300-E59D-CD9A-DA9651E9F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365" y="2465706"/>
            <a:ext cx="3288089" cy="1208404"/>
          </a:xfrm>
        </p:spPr>
        <p:txBody>
          <a:bodyPr anchor="b"/>
          <a:lstStyle>
            <a:lvl1pPr marL="0" indent="0">
              <a:buNone/>
              <a:defRPr sz="1530" b="1"/>
            </a:lvl1pPr>
            <a:lvl2pPr marL="291465" indent="0">
              <a:buNone/>
              <a:defRPr sz="1275" b="1"/>
            </a:lvl2pPr>
            <a:lvl3pPr marL="582930" indent="0">
              <a:buNone/>
              <a:defRPr sz="1148" b="1"/>
            </a:lvl3pPr>
            <a:lvl4pPr marL="874395" indent="0">
              <a:buNone/>
              <a:defRPr sz="1020" b="1"/>
            </a:lvl4pPr>
            <a:lvl5pPr marL="1165860" indent="0">
              <a:buNone/>
              <a:defRPr sz="1020" b="1"/>
            </a:lvl5pPr>
            <a:lvl6pPr marL="1457325" indent="0">
              <a:buNone/>
              <a:defRPr sz="1020" b="1"/>
            </a:lvl6pPr>
            <a:lvl7pPr marL="1748790" indent="0">
              <a:buNone/>
              <a:defRPr sz="1020" b="1"/>
            </a:lvl7pPr>
            <a:lvl8pPr marL="2040255" indent="0">
              <a:buNone/>
              <a:defRPr sz="1020" b="1"/>
            </a:lvl8pPr>
            <a:lvl9pPr marL="2331720" indent="0">
              <a:buNone/>
              <a:defRPr sz="10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2A2875-74E2-F765-9721-81F601FE72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5365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D62A60-D0C5-EDB0-B71F-14F29E26C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1530" b="1"/>
            </a:lvl1pPr>
            <a:lvl2pPr marL="291465" indent="0">
              <a:buNone/>
              <a:defRPr sz="1275" b="1"/>
            </a:lvl2pPr>
            <a:lvl3pPr marL="582930" indent="0">
              <a:buNone/>
              <a:defRPr sz="1148" b="1"/>
            </a:lvl3pPr>
            <a:lvl4pPr marL="874395" indent="0">
              <a:buNone/>
              <a:defRPr sz="1020" b="1"/>
            </a:lvl4pPr>
            <a:lvl5pPr marL="1165860" indent="0">
              <a:buNone/>
              <a:defRPr sz="1020" b="1"/>
            </a:lvl5pPr>
            <a:lvl6pPr marL="1457325" indent="0">
              <a:buNone/>
              <a:defRPr sz="1020" b="1"/>
            </a:lvl6pPr>
            <a:lvl7pPr marL="1748790" indent="0">
              <a:buNone/>
              <a:defRPr sz="1020" b="1"/>
            </a:lvl7pPr>
            <a:lvl8pPr marL="2040255" indent="0">
              <a:buNone/>
              <a:defRPr sz="1020" b="1"/>
            </a:lvl8pPr>
            <a:lvl9pPr marL="2331720" indent="0">
              <a:buNone/>
              <a:defRPr sz="10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F60F99-8F9B-65BF-B9EA-1D3391F51F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E1911E-1051-9D5B-C6D1-624DFEFBD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FACA2-1C56-4119-AD82-2098AAE16E40}" type="datetime1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2ECB66-9FCB-F729-9316-5C7750476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76552E-0EF3-C483-CBCC-9BE1BE3FE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5BAD7-AFBC-4489-ACD5-914EDAA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375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02F0C-0B1F-782E-B435-4EA249B8E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445DBF-B829-BB4C-194F-AAB96C2EC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064AC-0B6C-44EA-B721-2A377CD2AA9E}" type="datetime1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70317-5BC9-ED31-E611-8BCC4FB9A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62505E-01FC-C26C-9830-71BBBA6AC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5BAD7-AFBC-4489-ACD5-914EDAA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56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802885-7B9D-A742-2D15-AA8626271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D0CEC-EEB2-46E2-93AC-DF288B3F97F5}" type="datetime1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B8DFBC-FDE7-DB05-46D7-781E94EB2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176124-6831-7DAB-BE1F-9C2DB620B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5BAD7-AFBC-4489-ACD5-914EDAA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0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F24B8-D607-DD81-387D-3EBE3C348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0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DC8C6-4492-5FAF-D876-7C8154E1B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4282" y="1448224"/>
            <a:ext cx="3934778" cy="7147983"/>
          </a:xfrm>
        </p:spPr>
        <p:txBody>
          <a:bodyPr/>
          <a:lstStyle>
            <a:lvl1pPr>
              <a:defRPr sz="2040"/>
            </a:lvl1pPr>
            <a:lvl2pPr>
              <a:defRPr sz="1785"/>
            </a:lvl2pPr>
            <a:lvl3pPr>
              <a:defRPr sz="1530"/>
            </a:lvl3pPr>
            <a:lvl4pPr>
              <a:defRPr sz="1275"/>
            </a:lvl4pPr>
            <a:lvl5pPr>
              <a:defRPr sz="1275"/>
            </a:lvl5pPr>
            <a:lvl6pPr>
              <a:defRPr sz="1275"/>
            </a:lvl6pPr>
            <a:lvl7pPr>
              <a:defRPr sz="1275"/>
            </a:lvl7pPr>
            <a:lvl8pPr>
              <a:defRPr sz="1275"/>
            </a:lvl8pPr>
            <a:lvl9pPr>
              <a:defRPr sz="12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64E5D-5510-E950-BBFC-E9634E7F04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020"/>
            </a:lvl1pPr>
            <a:lvl2pPr marL="291465" indent="0">
              <a:buNone/>
              <a:defRPr sz="893"/>
            </a:lvl2pPr>
            <a:lvl3pPr marL="582930" indent="0">
              <a:buNone/>
              <a:defRPr sz="765"/>
            </a:lvl3pPr>
            <a:lvl4pPr marL="874395" indent="0">
              <a:buNone/>
              <a:defRPr sz="638"/>
            </a:lvl4pPr>
            <a:lvl5pPr marL="1165860" indent="0">
              <a:buNone/>
              <a:defRPr sz="638"/>
            </a:lvl5pPr>
            <a:lvl6pPr marL="1457325" indent="0">
              <a:buNone/>
              <a:defRPr sz="638"/>
            </a:lvl6pPr>
            <a:lvl7pPr marL="1748790" indent="0">
              <a:buNone/>
              <a:defRPr sz="638"/>
            </a:lvl7pPr>
            <a:lvl8pPr marL="2040255" indent="0">
              <a:buNone/>
              <a:defRPr sz="638"/>
            </a:lvl8pPr>
            <a:lvl9pPr marL="2331720" indent="0">
              <a:buNone/>
              <a:defRPr sz="6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D8AB52-7CA6-86E6-3638-2B5924C93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25E7C-64A2-433F-8BDF-60A42D18CA9E}" type="datetime1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49F230-D2AA-4ED0-A9BA-AE54B91E1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D13BB-0C87-2AF0-BF8A-717F4A0FA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5BAD7-AFBC-4489-ACD5-914EDAA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419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399B8-8027-7E27-93D0-BCC13DA2D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0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F8EE31-C498-8FCA-1EB9-FD480DB088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304282" y="1448224"/>
            <a:ext cx="3934778" cy="7147983"/>
          </a:xfrm>
        </p:spPr>
        <p:txBody>
          <a:bodyPr/>
          <a:lstStyle>
            <a:lvl1pPr marL="0" indent="0">
              <a:buNone/>
              <a:defRPr sz="2040"/>
            </a:lvl1pPr>
            <a:lvl2pPr marL="291465" indent="0">
              <a:buNone/>
              <a:defRPr sz="1785"/>
            </a:lvl2pPr>
            <a:lvl3pPr marL="582930" indent="0">
              <a:buNone/>
              <a:defRPr sz="1530"/>
            </a:lvl3pPr>
            <a:lvl4pPr marL="874395" indent="0">
              <a:buNone/>
              <a:defRPr sz="1275"/>
            </a:lvl4pPr>
            <a:lvl5pPr marL="1165860" indent="0">
              <a:buNone/>
              <a:defRPr sz="1275"/>
            </a:lvl5pPr>
            <a:lvl6pPr marL="1457325" indent="0">
              <a:buNone/>
              <a:defRPr sz="1275"/>
            </a:lvl6pPr>
            <a:lvl7pPr marL="1748790" indent="0">
              <a:buNone/>
              <a:defRPr sz="1275"/>
            </a:lvl7pPr>
            <a:lvl8pPr marL="2040255" indent="0">
              <a:buNone/>
              <a:defRPr sz="1275"/>
            </a:lvl8pPr>
            <a:lvl9pPr marL="2331720" indent="0">
              <a:buNone/>
              <a:defRPr sz="1275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6251B-C857-EF22-019B-C7894124D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020"/>
            </a:lvl1pPr>
            <a:lvl2pPr marL="291465" indent="0">
              <a:buNone/>
              <a:defRPr sz="893"/>
            </a:lvl2pPr>
            <a:lvl3pPr marL="582930" indent="0">
              <a:buNone/>
              <a:defRPr sz="765"/>
            </a:lvl3pPr>
            <a:lvl4pPr marL="874395" indent="0">
              <a:buNone/>
              <a:defRPr sz="638"/>
            </a:lvl4pPr>
            <a:lvl5pPr marL="1165860" indent="0">
              <a:buNone/>
              <a:defRPr sz="638"/>
            </a:lvl5pPr>
            <a:lvl6pPr marL="1457325" indent="0">
              <a:buNone/>
              <a:defRPr sz="638"/>
            </a:lvl6pPr>
            <a:lvl7pPr marL="1748790" indent="0">
              <a:buNone/>
              <a:defRPr sz="638"/>
            </a:lvl7pPr>
            <a:lvl8pPr marL="2040255" indent="0">
              <a:buNone/>
              <a:defRPr sz="638"/>
            </a:lvl8pPr>
            <a:lvl9pPr marL="2331720" indent="0">
              <a:buNone/>
              <a:defRPr sz="6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7E7D73-142C-573F-78C6-F4BAF9950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8BB00-6610-4B1B-A35E-7F9DA59FDC4D}" type="datetime1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A581A1-A9BA-13EC-CC4D-F8ED30500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0CF457-2A38-A5F2-CD6B-AEBA31A6B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5BAD7-AFBC-4489-ACD5-914EDAA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950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FA1F0-38C5-6F61-7B28-EC2686D92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74A4F1-BB3B-541A-F736-735C56F387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0A29B5-B6D1-157B-A273-2F151D044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D7988-F087-4592-B8EC-515C8E6898EA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C9A74-7C60-884F-E1EF-1249C70D6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80C01-19AC-02A7-AEF8-394AE7084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5BAD7-AFBC-4489-ACD5-914EDAA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733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1A928D-2576-767D-AF82-CF0E3024C8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12AA55-6F22-0FD3-133F-B8770FC9FB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3E07C6-0708-63E3-B91F-4A3FB01CC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BB430-5901-479C-B117-277122B3CFF0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6E8F0-ACBF-D346-BABF-1E7BA6468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E22C1-3363-8842-3C56-EF0DCEE6D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5BAD7-AFBC-4489-ACD5-914EDAA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927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9E74AC-8B18-E20C-C3C6-A278DCF24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353" y="535517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4F72E9-9C3D-1855-2809-14B46591D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BA2B00-DFF2-EB7E-CE58-1423C3AC07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4353" y="9322647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5CC722-9352-4A3E-B0A3-1A4B23B15092}" type="datetime1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F1FA3-AE1F-158C-CF6B-7AFD988C99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74608" y="9322647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BF50B8-F03E-871E-4FEF-D7C9F35131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89258" y="9322647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D5BAD7-AFBC-4489-ACD5-914EDAA32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5430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hdr="0" ftr="0" dt="0"/>
  <p:txStyles>
    <p:titleStyle>
      <a:lvl1pPr algn="l" defTabSz="582930" rtl="0" eaLnBrk="1" latinLnBrk="0" hangingPunct="1">
        <a:lnSpc>
          <a:spcPct val="90000"/>
        </a:lnSpc>
        <a:spcBef>
          <a:spcPct val="0"/>
        </a:spcBef>
        <a:buNone/>
        <a:defRPr sz="2805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45733" indent="-145733" algn="l" defTabSz="582930" rtl="0" eaLnBrk="1" latinLnBrk="0" hangingPunct="1">
        <a:lnSpc>
          <a:spcPct val="90000"/>
        </a:lnSpc>
        <a:spcBef>
          <a:spcPts val="638"/>
        </a:spcBef>
        <a:buFont typeface="Arial" panose="020B0604020202020204" pitchFamily="34" charset="0"/>
        <a:buChar char="•"/>
        <a:defRPr sz="1785" kern="1200">
          <a:solidFill>
            <a:schemeClr val="tx1"/>
          </a:solidFill>
          <a:latin typeface="+mn-lt"/>
          <a:ea typeface="+mn-ea"/>
          <a:cs typeface="+mn-cs"/>
        </a:defRPr>
      </a:lvl1pPr>
      <a:lvl2pPr marL="43719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2866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02012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31159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60305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89452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185988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477453" indent="-145733" algn="l" defTabSz="58293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1pPr>
      <a:lvl2pPr marL="29146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2pPr>
      <a:lvl3pPr marL="58293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3pPr>
      <a:lvl4pPr marL="87439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4pPr>
      <a:lvl5pPr marL="116586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5pPr>
      <a:lvl6pPr marL="145732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6pPr>
      <a:lvl7pPr marL="174879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7pPr>
      <a:lvl8pPr marL="2040255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algn="l" defTabSz="582930" rtl="0" eaLnBrk="1" latinLnBrk="0" hangingPunct="1">
        <a:defRPr sz="11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cu.follettdiscover.com/" TargetMode="External"/><Relationship Id="rId2" Type="http://schemas.openxmlformats.org/officeDocument/2006/relationships/hyperlink" Target="https://easttexasam.follettdiscover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hyperlink" Target="mailto:1546txt@follett.co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mailto:2460txt@follett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7500">
              <a:srgbClr val="FFFFFF"/>
            </a:gs>
            <a:gs pos="0">
              <a:schemeClr val="accent4">
                <a:lumMod val="0"/>
                <a:lumOff val="100000"/>
              </a:schemeClr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46B3F-BC68-C27D-6F42-246CECE17B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4504" y="3479029"/>
            <a:ext cx="5621628" cy="12615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bg2"/>
                </a:solidFill>
                <a:latin typeface="IBM Plex Serif" panose="02060503050406000203" pitchFamily="18" charset="0"/>
                <a:ea typeface="Roboto" panose="02000000000000000000" pitchFamily="2" charset="0"/>
              </a:rPr>
              <a:t>My Materials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4FC6D4-0E8E-EECC-CF91-5669A22191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1354" y="4740529"/>
            <a:ext cx="5167928" cy="577341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Instructor &amp; Concierge Experience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11A878-BACA-A28E-2EE0-D06305261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531" y="8963695"/>
            <a:ext cx="1916316" cy="577339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3D8B01C7-CC62-A2C5-047F-8183A10932DE}"/>
              </a:ext>
            </a:extLst>
          </p:cNvPr>
          <p:cNvSpPr txBox="1">
            <a:spLocks/>
          </p:cNvSpPr>
          <p:nvPr/>
        </p:nvSpPr>
        <p:spPr>
          <a:xfrm>
            <a:off x="6811408" y="9541035"/>
            <a:ext cx="783464" cy="2425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582930" rtl="0" eaLnBrk="1" latinLnBrk="0" hangingPunct="1">
              <a:lnSpc>
                <a:spcPct val="90000"/>
              </a:lnSpc>
              <a:spcBef>
                <a:spcPts val="638"/>
              </a:spcBef>
              <a:buFont typeface="Arial" panose="020B0604020202020204" pitchFamily="34" charset="0"/>
              <a:buNone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1465" indent="0" algn="ctr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2930" indent="0" algn="ctr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74395" indent="0" algn="ctr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5860" indent="0" algn="ctr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57325" indent="0" algn="ctr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48790" indent="0" algn="ctr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40255" indent="0" algn="ctr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0" algn="ctr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chemeClr val="bg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09/2026</a:t>
            </a:r>
            <a:endParaRPr lang="en-US" sz="1200" dirty="0">
              <a:solidFill>
                <a:schemeClr val="bg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D8BAAF-277F-920F-389C-9DF6C9FE9D59}"/>
              </a:ext>
            </a:extLst>
          </p:cNvPr>
          <p:cNvSpPr txBox="1"/>
          <p:nvPr/>
        </p:nvSpPr>
        <p:spPr>
          <a:xfrm>
            <a:off x="2676525" y="1008588"/>
            <a:ext cx="4244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  ETAMU BOOKSTORE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241B059-F3BE-3BDE-7059-CBBB88A29B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7275" y="488742"/>
            <a:ext cx="1619250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120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D92C6A-49DC-1711-7A83-47CE3B486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5BAD7-AFBC-4489-ACD5-914EDAA322FF}" type="slidenum">
              <a:rPr lang="en-US" sz="1400" smtClean="0">
                <a:solidFill>
                  <a:schemeClr val="bg1"/>
                </a:solidFill>
              </a:rPr>
              <a:t>2</a:t>
            </a:fld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712D6EA8-8E8A-8D38-6BF7-EBF5084DD7F3}"/>
              </a:ext>
            </a:extLst>
          </p:cNvPr>
          <p:cNvSpPr txBox="1">
            <a:spLocks/>
          </p:cNvSpPr>
          <p:nvPr/>
        </p:nvSpPr>
        <p:spPr>
          <a:xfrm>
            <a:off x="0" y="872329"/>
            <a:ext cx="7772400" cy="4312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b="1" dirty="0">
                <a:solidFill>
                  <a:schemeClr val="bg2"/>
                </a:solidFill>
                <a:latin typeface="IBM Plex Serif" panose="02060503050406000203" pitchFamily="18" charset="0"/>
              </a:rPr>
              <a:t>Contents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BFCB9B-EFE1-F697-A4B4-B81391C644AF}"/>
              </a:ext>
            </a:extLst>
          </p:cNvPr>
          <p:cNvSpPr txBox="1"/>
          <p:nvPr/>
        </p:nvSpPr>
        <p:spPr>
          <a:xfrm>
            <a:off x="1080951" y="1942981"/>
            <a:ext cx="5868490" cy="7232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Accessing My Materials …………………………………………………………3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Adopt vs. Shelf ……………………………………………………………………..…4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View Your Courses in Adopt ………………………………………………….5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Readopting Materials …………………………………………………………..…6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Submitting an Adoption ……………………………………………..………….7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OER &amp; No Materials Adoptions ……………………………………………..8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Adding Notes for Your Campus Store …………………………….…...8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Adding OER Content for Students …………………………………….....9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Requesting Missing/New Materials ………………………….………….9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Editing a Submitted Adoption ………………………………………………10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Message Center  ……………….……………………………………………….....11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Support Contacts …………………………………………………………………..11</a:t>
            </a: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97212A-084B-8A4F-C97D-F903C747D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352" y="9279225"/>
            <a:ext cx="1383275" cy="41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106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06A5F-F433-1DC1-18C6-A51B6A7DA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9355"/>
            <a:ext cx="7772400" cy="352394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IBM Plex Serif" panose="02060503050406000203" pitchFamily="18" charset="0"/>
              </a:rPr>
              <a:t>Accessing My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B50D1-1476-AE62-C4B6-60915C340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144" y="1642205"/>
            <a:ext cx="5731049" cy="21540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Instructors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Signing into My Materials from TCU Online allows editing of all courses assigned to the instructor.</a:t>
            </a:r>
            <a:b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10064" lvl="1" indent="-218599">
              <a:buFont typeface="+mj-lt"/>
              <a:buAutoNum type="arabicPeriod"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Sign into </a:t>
            </a:r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ETAMU Online  - 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hlinkClick r:id="rId2"/>
              </a:rPr>
              <a:t>https://easttexasam.follettdiscover.com</a:t>
            </a:r>
            <a:endParaRPr lang="en-US" sz="12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510064" lvl="1" indent="-218599">
              <a:buFont typeface="+mj-lt"/>
              <a:buAutoNum type="arabicPeriod"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Navigate to a current course</a:t>
            </a:r>
          </a:p>
          <a:p>
            <a:pPr marL="510064" lvl="1" indent="-218599">
              <a:buFont typeface="+mj-lt"/>
              <a:buAutoNum type="arabicPeriod"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Click on the “</a:t>
            </a:r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My Materials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” link in the menu bar</a:t>
            </a:r>
            <a:br>
              <a:rPr lang="en-US" sz="1148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br>
              <a:rPr lang="en-US" sz="1148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1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Note: If an instructor was a student in the past, two ‘login’ options (instructor and student) will appear. Click on the “instructor” option to be taken to the instructor experience.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01E0E7F-02F7-0D11-0322-6092902ECA42}"/>
              </a:ext>
            </a:extLst>
          </p:cNvPr>
          <p:cNvSpPr txBox="1">
            <a:spLocks/>
          </p:cNvSpPr>
          <p:nvPr/>
        </p:nvSpPr>
        <p:spPr>
          <a:xfrm>
            <a:off x="734144" y="5793533"/>
            <a:ext cx="5731049" cy="2437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45733" indent="-145733" algn="l" defTabSz="582930" rtl="0" eaLnBrk="1" latinLnBrk="0" hangingPunct="1">
              <a:lnSpc>
                <a:spcPct val="90000"/>
              </a:lnSpc>
              <a:spcBef>
                <a:spcPts val="638"/>
              </a:spcBef>
              <a:buFont typeface="Arial" panose="020B0604020202020204" pitchFamily="34" charset="0"/>
              <a:buChar char="•"/>
              <a:defRPr sz="17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719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866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012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59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305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9452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85988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77453" indent="-145733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Char char="•"/>
              <a:defRPr sz="114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Administrative Staff &amp; Academic Leadership – Concierge Login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Signing into My Materials from the Concierge login allows editing of all courses within your assigned department(s). </a:t>
            </a: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Visit </a:t>
            </a:r>
            <a:r>
              <a:rPr lang="en-US" sz="12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https://easttexasam.follettdiscover.com</a:t>
            </a:r>
            <a:r>
              <a:rPr lang="en-US" sz="12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to sign into My Materials. </a:t>
            </a: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Utilize the password reset option as needed for existing accounts. To setup a new account or to edit your access to specific departments, please send a request to the campus store at</a:t>
            </a:r>
            <a:r>
              <a:rPr lang="en-US" sz="12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2460</a:t>
            </a:r>
            <a:r>
              <a:rPr lang="en-US" sz="12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txt@follett.com</a:t>
            </a:r>
            <a:r>
              <a:rPr lang="en-US" sz="12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1363EF8-B0F7-0DFF-034C-EAF75161F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5BAD7-AFBC-4489-ACD5-914EDAA322FF}" type="slidenum">
              <a:rPr lang="en-US" sz="1400" smtClean="0">
                <a:solidFill>
                  <a:schemeClr val="bg1"/>
                </a:solidFill>
              </a:rPr>
              <a:t>3</a:t>
            </a:fld>
            <a:endParaRPr lang="en-US" sz="1400">
              <a:solidFill>
                <a:schemeClr val="bg1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6565E40-8F94-293B-5C64-5D6F1DEC74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144" y="3908640"/>
            <a:ext cx="6126212" cy="788226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EC04B9-5629-39E4-F5D6-900DA2F792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352" y="9279225"/>
            <a:ext cx="1383275" cy="41674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3EE9D6-CBD4-64C0-69C1-9EA905674529}"/>
              </a:ext>
            </a:extLst>
          </p:cNvPr>
          <p:cNvSpPr/>
          <p:nvPr/>
        </p:nvSpPr>
        <p:spPr>
          <a:xfrm>
            <a:off x="463119" y="1150490"/>
            <a:ext cx="6846162" cy="7341326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397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E604-1215-F1D3-CF88-4AC536FFC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37374"/>
            <a:ext cx="7772400" cy="525841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IBM Plex Serif" panose="02060503050406000203" pitchFamily="18" charset="0"/>
              </a:rPr>
              <a:t>Adopt vs. Shelf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918B0-ED96-E068-52B9-5223CE223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196" y="1426899"/>
            <a:ext cx="6586851" cy="17884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My Materials features two workspaces for instructors which are toggled from the upper left corner of the screen.</a:t>
            </a:r>
            <a:b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1"/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Shelf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Direct access to your eBook shelves containing previously-provisioned eBooks and current desk copies. </a:t>
            </a:r>
          </a:p>
          <a:p>
            <a:pPr lvl="1"/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Adopt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Manage the materials listed as required and recommended for students enrolled in your courses. You can also list OER, add custom materials, and designate your courses as OER/No Titles Required.</a:t>
            </a:r>
          </a:p>
          <a:p>
            <a:endParaRPr lang="en-US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6D0AC9-C481-CF27-9169-3FEF94B31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73" y="3305525"/>
            <a:ext cx="5898574" cy="1278000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B44A60E-84D9-FA12-E15E-4125404C4AEF}"/>
              </a:ext>
            </a:extLst>
          </p:cNvPr>
          <p:cNvSpPr/>
          <p:nvPr/>
        </p:nvSpPr>
        <p:spPr>
          <a:xfrm flipV="1">
            <a:off x="651196" y="3639425"/>
            <a:ext cx="1215704" cy="351892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>
              <a:solidFill>
                <a:schemeClr val="accent2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235E89B-C1C4-32ED-3157-A41FCA976658}"/>
              </a:ext>
            </a:extLst>
          </p:cNvPr>
          <p:cNvGrpSpPr/>
          <p:nvPr/>
        </p:nvGrpSpPr>
        <p:grpSpPr>
          <a:xfrm>
            <a:off x="773473" y="5947343"/>
            <a:ext cx="1863631" cy="1448586"/>
            <a:chOff x="787408" y="5525393"/>
            <a:chExt cx="1863631" cy="1448586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634BDA0-4B1F-E8DF-7BD4-13B615E70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7408" y="5525393"/>
              <a:ext cx="1863631" cy="1448586"/>
            </a:xfrm>
            <a:prstGeom prst="rect">
              <a:avLst/>
            </a:prstGeom>
            <a:ln w="127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DB057C2-8BE6-3B81-9E8D-1FD98C92AE17}"/>
                </a:ext>
              </a:extLst>
            </p:cNvPr>
            <p:cNvSpPr/>
            <p:nvPr/>
          </p:nvSpPr>
          <p:spPr>
            <a:xfrm>
              <a:off x="787408" y="6530792"/>
              <a:ext cx="814505" cy="295458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8">
                <a:solidFill>
                  <a:schemeClr val="accent2"/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9D10857-8FAF-7CAB-8F5D-133446140E1B}"/>
              </a:ext>
            </a:extLst>
          </p:cNvPr>
          <p:cNvSpPr txBox="1"/>
          <p:nvPr/>
        </p:nvSpPr>
        <p:spPr>
          <a:xfrm>
            <a:off x="651196" y="5439496"/>
            <a:ext cx="633379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Navigate to “</a:t>
            </a:r>
            <a:r>
              <a:rPr lang="en-US" sz="13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Adopt</a:t>
            </a:r>
            <a:r>
              <a:rPr lang="en-US" sz="1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” to manage materials for current and upcoming terms.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82A521-D566-77F8-6506-D59892EDCFF7}"/>
              </a:ext>
            </a:extLst>
          </p:cNvPr>
          <p:cNvSpPr txBox="1"/>
          <p:nvPr/>
        </p:nvSpPr>
        <p:spPr>
          <a:xfrm>
            <a:off x="703448" y="4618904"/>
            <a:ext cx="633379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Note: </a:t>
            </a:r>
            <a:r>
              <a:rPr lang="en-US" sz="1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Concierge user login only provides access to the Adopt workspace.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9A80550F-4A86-F7A4-2848-0765DD897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01949" y="9311388"/>
            <a:ext cx="1748790" cy="535517"/>
          </a:xfrm>
        </p:spPr>
        <p:txBody>
          <a:bodyPr/>
          <a:lstStyle/>
          <a:p>
            <a:fld id="{72D5BAD7-AFBC-4489-ACD5-914EDAA322FF}" type="slidenum">
              <a:rPr lang="en-US" sz="1400" smtClean="0">
                <a:solidFill>
                  <a:schemeClr val="bg1"/>
                </a:solidFill>
              </a:rPr>
              <a:t>4</a:t>
            </a:fld>
            <a:endParaRPr lang="en-US" sz="140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0CB515-5FA3-CE58-E6F9-83439E0E82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352" y="9279225"/>
            <a:ext cx="1383275" cy="41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696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23118E-CB96-7AFB-A216-ACF88CA13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269" y="1267097"/>
            <a:ext cx="6413862" cy="578902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Select the </a:t>
            </a:r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Term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for which you </a:t>
            </a:r>
            <a:b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want to manage adoptions:</a:t>
            </a: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Your assigned courses or departments for the selected term will display on the dashboard.</a:t>
            </a:r>
            <a:b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1"/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“</a:t>
            </a:r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Open Adoptions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” is the default view. This is a list of all </a:t>
            </a:r>
            <a:r>
              <a:rPr lang="en-US" sz="12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unconfirmed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adoptions for the selected term. Re-adopt or submit adoptions in this menu.</a:t>
            </a:r>
            <a:b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1"/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“</a:t>
            </a:r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Submitted Adoptions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” will display all </a:t>
            </a:r>
            <a:r>
              <a:rPr lang="en-US" sz="12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confirmed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adoptions for the selected term. Edit existing adoptions in this menu.</a:t>
            </a: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b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Select the course for which you want to manage adoptions. You can make submissions at the course-level or section-level by using the toggle in the upper right of the course view.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7087F56-C03E-7AFD-EA69-4B365C2A2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838" y="1385332"/>
            <a:ext cx="2724454" cy="132653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BB47D5B-5386-C6F1-EB2B-30D76C8F1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1317"/>
            <a:ext cx="7772400" cy="553305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IBM Plex Serif" panose="02060503050406000203" pitchFamily="18" charset="0"/>
              </a:rPr>
              <a:t>View Your Courses in Adopt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1F546AE-125D-EAF2-3711-2BD454780A6C}"/>
              </a:ext>
            </a:extLst>
          </p:cNvPr>
          <p:cNvSpPr/>
          <p:nvPr/>
        </p:nvSpPr>
        <p:spPr>
          <a:xfrm flipV="1">
            <a:off x="5146045" y="1385332"/>
            <a:ext cx="805972" cy="246135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>
              <a:solidFill>
                <a:schemeClr val="accent2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908D5E2-F818-CBA8-DE17-CAA532660D8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101"/>
          <a:stretch>
            <a:fillRect/>
          </a:stretch>
        </p:blipFill>
        <p:spPr>
          <a:xfrm>
            <a:off x="976751" y="6594044"/>
            <a:ext cx="5481962" cy="2347602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A9F94DE3-9D5B-A4BE-7DEC-97CB08DF389D}"/>
              </a:ext>
            </a:extLst>
          </p:cNvPr>
          <p:cNvSpPr/>
          <p:nvPr/>
        </p:nvSpPr>
        <p:spPr>
          <a:xfrm>
            <a:off x="5053974" y="7204186"/>
            <a:ext cx="1348342" cy="388804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>
              <a:solidFill>
                <a:schemeClr val="accent2"/>
              </a:solidFill>
            </a:endParaRPr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9420ACF5-A254-0323-A655-4BCA277A7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5BAD7-AFBC-4489-ACD5-914EDAA322FF}" type="slidenum">
              <a:rPr lang="en-US" sz="1400" smtClean="0">
                <a:solidFill>
                  <a:schemeClr val="bg1"/>
                </a:solidFill>
              </a:rPr>
              <a:t>5</a:t>
            </a:fld>
            <a:endParaRPr lang="en-US" sz="1400">
              <a:solidFill>
                <a:schemeClr val="bg1"/>
              </a:solidFill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4326FFC4-CFD1-43A7-010D-875F6962BC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751" y="4411547"/>
            <a:ext cx="5386902" cy="1221124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F9FB9374-AD27-E64B-A6F1-E12E8DB5ED2D}"/>
              </a:ext>
            </a:extLst>
          </p:cNvPr>
          <p:cNvSpPr/>
          <p:nvPr/>
        </p:nvSpPr>
        <p:spPr>
          <a:xfrm flipV="1">
            <a:off x="976751" y="5061171"/>
            <a:ext cx="1430028" cy="553303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>
              <a:solidFill>
                <a:schemeClr val="accent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CE5D07-27D3-D4FB-27AE-44F1722B47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352" y="9279225"/>
            <a:ext cx="1383275" cy="41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543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C205A8C-9F33-C9CE-BAE1-5A801192E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6673"/>
            <a:ext cx="7772400" cy="470388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IBM Plex Serif" panose="02060503050406000203" pitchFamily="18" charset="0"/>
              </a:rPr>
              <a:t>Readopting Materials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6A9250-A361-A0F7-C52B-8EA9BAFC3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426" y="1555429"/>
            <a:ext cx="5718267" cy="7748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Open Adoptions with available readoptions will be listed and selected by default. </a:t>
            </a:r>
            <a:b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To readopt these materials, select “</a:t>
            </a:r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Adopt Selected Items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.” This will confirm the materials on the course/section.</a:t>
            </a: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If you will no longer require the previous material, hover over the title and select the </a:t>
            </a:r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Delete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icon. Proceed with updating the course with the instructions on the following pages.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39306C-2A2F-574F-0324-D500D108E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2644598"/>
            <a:ext cx="6019800" cy="250106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394B35D-ED69-820A-79F2-2019718A70C6}"/>
              </a:ext>
            </a:extLst>
          </p:cNvPr>
          <p:cNvSpPr/>
          <p:nvPr/>
        </p:nvSpPr>
        <p:spPr>
          <a:xfrm flipV="1">
            <a:off x="5489258" y="4792947"/>
            <a:ext cx="1530244" cy="378797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>
              <a:solidFill>
                <a:schemeClr val="accent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9704932-AFE6-21D5-2EF9-0AABF8106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426" y="6514710"/>
            <a:ext cx="5241304" cy="1082743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9A2FEC3F-2C4A-1E09-5FA1-B8E93951F914}"/>
              </a:ext>
            </a:extLst>
          </p:cNvPr>
          <p:cNvSpPr/>
          <p:nvPr/>
        </p:nvSpPr>
        <p:spPr>
          <a:xfrm flipV="1">
            <a:off x="5393454" y="7120046"/>
            <a:ext cx="314032" cy="293781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>
              <a:solidFill>
                <a:schemeClr val="accent2"/>
              </a:solidFill>
            </a:endParaRP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5A589837-B68A-8EA9-99EF-6314DD991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5BAD7-AFBC-4489-ACD5-914EDAA322FF}" type="slidenum">
              <a:rPr lang="en-US" sz="1400" smtClean="0">
                <a:solidFill>
                  <a:schemeClr val="bg1"/>
                </a:solidFill>
              </a:rPr>
              <a:t>6</a:t>
            </a:fld>
            <a:endParaRPr lang="en-US" sz="140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A2AD53-2F6B-E19E-21C5-92998A0C4F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352" y="9279225"/>
            <a:ext cx="1383275" cy="41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668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F7C97-3794-C0A2-5D6A-9820072DB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2415"/>
            <a:ext cx="7772400" cy="55484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IBM Plex Serif" panose="02060503050406000203" pitchFamily="18" charset="0"/>
              </a:rPr>
              <a:t>Submitting an Adoption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F034B-6A43-4A13-4AD1-4C6D11E73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116" y="1079500"/>
            <a:ext cx="6037183" cy="8448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 your </a:t>
            </a:r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Open Adoptions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search for your selected material by author/title or, for exact results, search by ISBN (no spaces or dashes). View additional details or select “</a:t>
            </a:r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Add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” to add the material to your course. </a:t>
            </a: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b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After adding a material, select “</a:t>
            </a:r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View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” to display details of the adoption. </a:t>
            </a: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Edit the Usage status for material. </a:t>
            </a:r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Required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indicates the material is required for the course. </a:t>
            </a:r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Recommended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should be selected for optional materials. </a:t>
            </a:r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Choice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should be selected only if students will choose between 2 or more different titles.  </a:t>
            </a:r>
          </a:p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Note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Choice is not necessary for choosing between print and eBook of the same title. Select required or recommended for different formats of the same title.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D47B62A-6F6F-6973-0A3C-5CD995CA7510}"/>
              </a:ext>
            </a:extLst>
          </p:cNvPr>
          <p:cNvGrpSpPr/>
          <p:nvPr/>
        </p:nvGrpSpPr>
        <p:grpSpPr>
          <a:xfrm>
            <a:off x="1005571" y="1697037"/>
            <a:ext cx="5549900" cy="1654369"/>
            <a:chOff x="986718" y="2018966"/>
            <a:chExt cx="5549900" cy="165436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D289F92-1A15-E27C-F582-89CC1374F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23657"/>
            <a:stretch>
              <a:fillRect/>
            </a:stretch>
          </p:blipFill>
          <p:spPr>
            <a:xfrm>
              <a:off x="986718" y="2018966"/>
              <a:ext cx="5549900" cy="1638552"/>
            </a:xfrm>
            <a:prstGeom prst="rect">
              <a:avLst/>
            </a:prstGeom>
            <a:ln w="127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66B8644-C213-4828-D568-8CC27743F6B7}"/>
                </a:ext>
              </a:extLst>
            </p:cNvPr>
            <p:cNvSpPr/>
            <p:nvPr/>
          </p:nvSpPr>
          <p:spPr>
            <a:xfrm flipV="1">
              <a:off x="1435066" y="3393935"/>
              <a:ext cx="1134286" cy="27940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8">
                <a:solidFill>
                  <a:schemeClr val="accent2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15DBA90-186A-1FB7-AF20-EECF7CDBA35E}"/>
                </a:ext>
              </a:extLst>
            </p:cNvPr>
            <p:cNvSpPr/>
            <p:nvPr/>
          </p:nvSpPr>
          <p:spPr>
            <a:xfrm flipV="1">
              <a:off x="5767734" y="3144217"/>
              <a:ext cx="601329" cy="249718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8">
                <a:solidFill>
                  <a:schemeClr val="accent2"/>
                </a:solidFill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B3610088-CEE2-2A29-ABD8-F506C76E1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834" y="6279855"/>
            <a:ext cx="5358082" cy="2903004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B7726F77-8665-52E8-03FB-FB899F2320FE}"/>
              </a:ext>
            </a:extLst>
          </p:cNvPr>
          <p:cNvGrpSpPr/>
          <p:nvPr/>
        </p:nvGrpSpPr>
        <p:grpSpPr>
          <a:xfrm>
            <a:off x="1025860" y="4065295"/>
            <a:ext cx="5241304" cy="791089"/>
            <a:chOff x="935116" y="4317299"/>
            <a:chExt cx="5241304" cy="791089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925BF049-DB17-CFDE-DF32-CBEEF0E88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26937"/>
            <a:stretch>
              <a:fillRect/>
            </a:stretch>
          </p:blipFill>
          <p:spPr>
            <a:xfrm>
              <a:off x="935116" y="4317299"/>
              <a:ext cx="5241304" cy="791089"/>
            </a:xfrm>
            <a:prstGeom prst="rect">
              <a:avLst/>
            </a:prstGeom>
            <a:ln w="127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22FA68D-CBCC-0339-10BE-DCF179F779FE}"/>
                </a:ext>
              </a:extLst>
            </p:cNvPr>
            <p:cNvSpPr/>
            <p:nvPr/>
          </p:nvSpPr>
          <p:spPr>
            <a:xfrm flipV="1">
              <a:off x="5556237" y="4660624"/>
              <a:ext cx="537561" cy="24429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8">
                <a:solidFill>
                  <a:schemeClr val="accent2"/>
                </a:solidFill>
              </a:endParaRPr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C99FCB3F-1D62-1B20-68BD-67B2233502E4}"/>
              </a:ext>
            </a:extLst>
          </p:cNvPr>
          <p:cNvSpPr/>
          <p:nvPr/>
        </p:nvSpPr>
        <p:spPr>
          <a:xfrm flipV="1">
            <a:off x="4929595" y="7594101"/>
            <a:ext cx="1434058" cy="1631093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>
              <a:solidFill>
                <a:schemeClr val="accent2"/>
              </a:solidFill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ED12CB2-8B70-3DF3-4F69-E653A1EE6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5BAD7-AFBC-4489-ACD5-914EDAA322FF}" type="slidenum">
              <a:rPr lang="en-US" sz="1400" smtClean="0">
                <a:solidFill>
                  <a:schemeClr val="bg1"/>
                </a:solidFill>
              </a:rPr>
              <a:t>7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74A1E7A-B2BC-7211-223C-F257640161E4}"/>
              </a:ext>
            </a:extLst>
          </p:cNvPr>
          <p:cNvSpPr/>
          <p:nvPr/>
        </p:nvSpPr>
        <p:spPr>
          <a:xfrm>
            <a:off x="4929595" y="6426200"/>
            <a:ext cx="1337569" cy="5207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1FB2A1-723F-49AA-5195-522599EAEE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352" y="9279225"/>
            <a:ext cx="1383275" cy="41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81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7EB6CC-CF70-5BDC-8E60-32DCACF19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2950" y="1394196"/>
            <a:ext cx="6106500" cy="1450603"/>
          </a:xfrm>
        </p:spPr>
        <p:txBody>
          <a:bodyPr>
            <a:noAutofit/>
          </a:bodyPr>
          <a:lstStyle/>
          <a:p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If only OER materials, or no materials, will be utilized in the course, select the appropriate hyperlink at the bottom of the course/section.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3B89F9-63CA-D133-6968-F7B95EE95C73}"/>
              </a:ext>
            </a:extLst>
          </p:cNvPr>
          <p:cNvSpPr txBox="1"/>
          <p:nvPr/>
        </p:nvSpPr>
        <p:spPr>
          <a:xfrm>
            <a:off x="0" y="354120"/>
            <a:ext cx="777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IBM Plex Serif" panose="02060503050406000203" pitchFamily="18" charset="0"/>
              </a:rPr>
              <a:t>Open Educational Resources (OER)</a:t>
            </a:r>
            <a:br>
              <a:rPr lang="en-US" sz="3200" b="1" dirty="0">
                <a:solidFill>
                  <a:schemeClr val="bg2"/>
                </a:solidFill>
                <a:latin typeface="IBM Plex Serif" panose="02060503050406000203" pitchFamily="18" charset="0"/>
              </a:rPr>
            </a:br>
            <a:r>
              <a:rPr lang="en-US" sz="3200" b="1" dirty="0">
                <a:solidFill>
                  <a:schemeClr val="bg2"/>
                </a:solidFill>
                <a:latin typeface="IBM Plex Serif" panose="02060503050406000203" pitchFamily="18" charset="0"/>
              </a:rPr>
              <a:t> &amp; No Materials Adoptions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AD37F1-B055-8CE5-2009-1F463E1AE2C1}"/>
              </a:ext>
            </a:extLst>
          </p:cNvPr>
          <p:cNvSpPr txBox="1"/>
          <p:nvPr/>
        </p:nvSpPr>
        <p:spPr>
          <a:xfrm>
            <a:off x="2221687" y="5831912"/>
            <a:ext cx="498559" cy="22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93" dirty="0"/>
              <a:t>Step 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9355D4-E4AA-002C-37DD-81150C6AE7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104"/>
          <a:stretch>
            <a:fillRect/>
          </a:stretch>
        </p:blipFill>
        <p:spPr>
          <a:xfrm>
            <a:off x="908050" y="2233174"/>
            <a:ext cx="5956300" cy="1990546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EACE8FCA-CC2F-4DEF-0E07-B4FF6E552723}"/>
              </a:ext>
            </a:extLst>
          </p:cNvPr>
          <p:cNvSpPr/>
          <p:nvPr/>
        </p:nvSpPr>
        <p:spPr>
          <a:xfrm flipV="1">
            <a:off x="674971" y="3829907"/>
            <a:ext cx="2677829" cy="542924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>
              <a:solidFill>
                <a:schemeClr val="accent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F5F1A6-6AE6-55CA-136C-5D0C9C256306}"/>
              </a:ext>
            </a:extLst>
          </p:cNvPr>
          <p:cNvSpPr txBox="1"/>
          <p:nvPr/>
        </p:nvSpPr>
        <p:spPr>
          <a:xfrm>
            <a:off x="0" y="4752998"/>
            <a:ext cx="777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IBM Plex Serif" panose="02060503050406000203" pitchFamily="18" charset="0"/>
              </a:rPr>
              <a:t>Adding Notes for Your </a:t>
            </a:r>
            <a:br>
              <a:rPr lang="en-US" sz="3200" b="1" dirty="0">
                <a:solidFill>
                  <a:schemeClr val="bg2"/>
                </a:solidFill>
                <a:latin typeface="IBM Plex Serif" panose="02060503050406000203" pitchFamily="18" charset="0"/>
              </a:rPr>
            </a:br>
            <a:r>
              <a:rPr lang="en-US" sz="3200" b="1" dirty="0">
                <a:solidFill>
                  <a:schemeClr val="bg2"/>
                </a:solidFill>
                <a:latin typeface="IBM Plex Serif" panose="02060503050406000203" pitchFamily="18" charset="0"/>
              </a:rPr>
              <a:t>Campus Store Team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1BE0656-D7E4-416A-3A09-5B7263FFA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5BAD7-AFBC-4489-ACD5-914EDAA322FF}" type="slidenum">
              <a:rPr lang="en-US" sz="1400" smtClean="0">
                <a:solidFill>
                  <a:schemeClr val="bg1"/>
                </a:solidFill>
              </a:rPr>
              <a:t>8</a:t>
            </a:fld>
            <a:endParaRPr lang="en-US" sz="140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2878727-5CB1-BCFC-EF71-0D8E71424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0248" y="6194766"/>
            <a:ext cx="3157181" cy="244734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65C4B4A8-E332-2E1B-6316-9A43EEA4CE69}"/>
              </a:ext>
            </a:extLst>
          </p:cNvPr>
          <p:cNvSpPr/>
          <p:nvPr/>
        </p:nvSpPr>
        <p:spPr>
          <a:xfrm flipV="1">
            <a:off x="6558450" y="6288836"/>
            <a:ext cx="538979" cy="505664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>
              <a:solidFill>
                <a:schemeClr val="accent2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E251ED7-9B29-9AA6-3DEC-6E10EAC44A4E}"/>
              </a:ext>
            </a:extLst>
          </p:cNvPr>
          <p:cNvSpPr/>
          <p:nvPr/>
        </p:nvSpPr>
        <p:spPr>
          <a:xfrm flipV="1">
            <a:off x="4228771" y="7870106"/>
            <a:ext cx="2710679" cy="505664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>
              <a:solidFill>
                <a:schemeClr val="accent2"/>
              </a:solidFill>
            </a:endParaRP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C3D04BB3-918C-0EA1-B490-AC9F678C5DC5}"/>
              </a:ext>
            </a:extLst>
          </p:cNvPr>
          <p:cNvSpPr txBox="1">
            <a:spLocks/>
          </p:cNvSpPr>
          <p:nvPr/>
        </p:nvSpPr>
        <p:spPr>
          <a:xfrm>
            <a:off x="849602" y="6156181"/>
            <a:ext cx="2757902" cy="28218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582930" rtl="0" eaLnBrk="1" latinLnBrk="0" hangingPunct="1">
              <a:lnSpc>
                <a:spcPct val="90000"/>
              </a:lnSpc>
              <a:spcBef>
                <a:spcPts val="638"/>
              </a:spcBef>
              <a:buFont typeface="Arial" panose="020B0604020202020204" pitchFamily="34" charset="0"/>
              <a:buNone/>
              <a:defRPr sz="153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91465" indent="0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275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82930" indent="0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148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74395" indent="0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02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65860" indent="0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02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457325" indent="0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02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748790" indent="0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02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040255" indent="0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02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331720" indent="0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02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To provide clarification on selected materials to the Campus Store Team, you can </a:t>
            </a:r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Add a Note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to the course. This note is only visible to store staff. </a:t>
            </a:r>
          </a:p>
          <a:p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Examples of notes to the store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Access to online platform required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 technology/eBook classroom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Clarification on choice titles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Details for adding new titles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Enrollment estimates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86CF22-3EE9-7706-FC32-5BF9FF6BF1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352" y="9279225"/>
            <a:ext cx="1383275" cy="41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406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1E2C87-F957-9129-C322-B6FB00B7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81B38B-F36D-0551-624E-EA3F38439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2850" y="1792644"/>
            <a:ext cx="2811950" cy="2351826"/>
          </a:xfrm>
        </p:spPr>
        <p:txBody>
          <a:bodyPr>
            <a:no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You can add a link or file for students that will appear in the student experience of My Materials for your course. </a:t>
            </a:r>
          </a:p>
          <a:p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Select the “</a:t>
            </a:r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Add Custom Content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” option for your course or section to upload your custom content. </a:t>
            </a:r>
          </a:p>
          <a:p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Follow the prompts to add the material to your course.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CBB24A-6421-9B5B-75E8-8B491CF0137D}"/>
              </a:ext>
            </a:extLst>
          </p:cNvPr>
          <p:cNvSpPr txBox="1"/>
          <p:nvPr/>
        </p:nvSpPr>
        <p:spPr>
          <a:xfrm>
            <a:off x="0" y="354120"/>
            <a:ext cx="777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IBM Plex Serif" panose="02060503050406000203" pitchFamily="18" charset="0"/>
              </a:rPr>
              <a:t>Adding Open Educational Resources (OER) Content for Students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4C96B0D-9180-6C7A-B63C-A7A50F3D2AFD}"/>
              </a:ext>
            </a:extLst>
          </p:cNvPr>
          <p:cNvSpPr txBox="1"/>
          <p:nvPr/>
        </p:nvSpPr>
        <p:spPr>
          <a:xfrm>
            <a:off x="2221687" y="5831912"/>
            <a:ext cx="498559" cy="22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93" dirty="0"/>
              <a:t>Step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879107-2998-6FC8-21DC-7E70D4387072}"/>
              </a:ext>
            </a:extLst>
          </p:cNvPr>
          <p:cNvSpPr txBox="1"/>
          <p:nvPr/>
        </p:nvSpPr>
        <p:spPr>
          <a:xfrm>
            <a:off x="0" y="5029200"/>
            <a:ext cx="7772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IBM Plex Serif" panose="02060503050406000203" pitchFamily="18" charset="0"/>
              </a:rPr>
              <a:t>Requesting Missing/New Materials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9539A886-97C3-83DE-6A48-66E48225F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5BAD7-AFBC-4489-ACD5-914EDAA322FF}" type="slidenum">
              <a:rPr lang="en-US" sz="1400" smtClean="0">
                <a:solidFill>
                  <a:schemeClr val="bg1"/>
                </a:solidFill>
              </a:rPr>
              <a:t>9</a:t>
            </a:fld>
            <a:endParaRPr lang="en-US" sz="140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330EE8F-7765-E242-C554-3281A64A5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0248" y="6194766"/>
            <a:ext cx="3157181" cy="244734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BD50E91E-0C27-6974-96E3-54D8257BA7BE}"/>
              </a:ext>
            </a:extLst>
          </p:cNvPr>
          <p:cNvSpPr/>
          <p:nvPr/>
        </p:nvSpPr>
        <p:spPr>
          <a:xfrm flipV="1">
            <a:off x="6558450" y="6288836"/>
            <a:ext cx="538979" cy="505664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>
              <a:solidFill>
                <a:schemeClr val="accent2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6C8A95B-8E2F-C8AD-B477-B4AC496F64E8}"/>
              </a:ext>
            </a:extLst>
          </p:cNvPr>
          <p:cNvSpPr/>
          <p:nvPr/>
        </p:nvSpPr>
        <p:spPr>
          <a:xfrm flipV="1">
            <a:off x="4228771" y="7292712"/>
            <a:ext cx="2710679" cy="505664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>
              <a:solidFill>
                <a:schemeClr val="accent2"/>
              </a:solidFill>
            </a:endParaRP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02F25522-F636-4427-15D2-B091BA1A08ED}"/>
              </a:ext>
            </a:extLst>
          </p:cNvPr>
          <p:cNvSpPr txBox="1">
            <a:spLocks/>
          </p:cNvSpPr>
          <p:nvPr/>
        </p:nvSpPr>
        <p:spPr>
          <a:xfrm>
            <a:off x="879874" y="6175791"/>
            <a:ext cx="2757902" cy="27395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582930" rtl="0" eaLnBrk="1" latinLnBrk="0" hangingPunct="1">
              <a:lnSpc>
                <a:spcPct val="90000"/>
              </a:lnSpc>
              <a:spcBef>
                <a:spcPts val="638"/>
              </a:spcBef>
              <a:buFont typeface="Arial" panose="020B0604020202020204" pitchFamily="34" charset="0"/>
              <a:buNone/>
              <a:defRPr sz="153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91465" indent="0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275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82930" indent="0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148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74395" indent="0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02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65860" indent="0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02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457325" indent="0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02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748790" indent="0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02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040255" indent="0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02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331720" indent="0" algn="l" defTabSz="582930" rtl="0" eaLnBrk="1" latinLnBrk="0" hangingPunct="1">
              <a:lnSpc>
                <a:spcPct val="90000"/>
              </a:lnSpc>
              <a:spcBef>
                <a:spcPts val="319"/>
              </a:spcBef>
              <a:buFont typeface="Arial" panose="020B0604020202020204" pitchFamily="34" charset="0"/>
              <a:buNone/>
              <a:defRPr sz="102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 titles not found when searching for a new material, you can request to add it to the bookstore catalog. </a:t>
            </a:r>
          </a:p>
          <a:p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Select the “</a:t>
            </a:r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Request Missing Material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” option for your course or section.</a:t>
            </a:r>
          </a:p>
          <a:p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Follow the prompts to add details of the new material and send the request to the campus store.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93991B-565B-BB2C-CB42-177672319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0667" y="1792644"/>
            <a:ext cx="3157181" cy="2447345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5F86CAD6-BC27-6AA7-361E-E04C74D8F329}"/>
              </a:ext>
            </a:extLst>
          </p:cNvPr>
          <p:cNvSpPr/>
          <p:nvPr/>
        </p:nvSpPr>
        <p:spPr>
          <a:xfrm flipV="1">
            <a:off x="6528869" y="1850119"/>
            <a:ext cx="538979" cy="505664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>
              <a:solidFill>
                <a:schemeClr val="accent2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1D9F116-5BA9-8378-249E-997DC0766470}"/>
              </a:ext>
            </a:extLst>
          </p:cNvPr>
          <p:cNvSpPr/>
          <p:nvPr/>
        </p:nvSpPr>
        <p:spPr>
          <a:xfrm flipV="1">
            <a:off x="4228770" y="2355783"/>
            <a:ext cx="2710679" cy="505664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>
              <a:solidFill>
                <a:schemeClr val="accent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F9A4DC-0BEF-8166-74FF-833FF953C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352" y="9279225"/>
            <a:ext cx="1383275" cy="41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05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5520914-37E6-3661-1638-748BDE38B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0374"/>
            <a:ext cx="7772400" cy="43129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IBM Plex Serif" panose="02060503050406000203" pitchFamily="18" charset="0"/>
              </a:rPr>
              <a:t>Editing a Submitted Adoption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19CD3D-73DE-92A8-30CF-D2904469B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58" y="1367366"/>
            <a:ext cx="6378483" cy="70781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If changes are needed to an existing adoption, navigate to your </a:t>
            </a:r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Submitted Adoptions 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courses.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Select the course/section you wish to edit and the “</a:t>
            </a:r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Edit List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” hyperlink. </a:t>
            </a: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From here, you can hover over a title to Delete it, View details to change the usage status, or update the course/section to Open Educational Resources (OER) / No Materials Requested. </a:t>
            </a: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526627A-D892-FADB-8FAB-0D26C4C1A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5BAD7-AFBC-4489-ACD5-914EDAA322FF}" type="slidenum">
              <a:rPr lang="en-US" sz="1400" smtClean="0">
                <a:solidFill>
                  <a:schemeClr val="bg1"/>
                </a:solidFill>
              </a:rPr>
              <a:t>10</a:t>
            </a:fld>
            <a:endParaRPr lang="en-US" sz="1400">
              <a:solidFill>
                <a:schemeClr val="bg1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83F2615-9BF2-BDAC-83C8-A02ABF2D1233}"/>
              </a:ext>
            </a:extLst>
          </p:cNvPr>
          <p:cNvGrpSpPr/>
          <p:nvPr/>
        </p:nvGrpSpPr>
        <p:grpSpPr>
          <a:xfrm>
            <a:off x="508000" y="2203821"/>
            <a:ext cx="6845300" cy="2310815"/>
            <a:chOff x="348479" y="2203821"/>
            <a:chExt cx="7075441" cy="231081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5723B30-C1C5-EB23-8860-D59D0E03F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8479" y="2203821"/>
              <a:ext cx="7075441" cy="2310815"/>
            </a:xfrm>
            <a:prstGeom prst="rect">
              <a:avLst/>
            </a:prstGeom>
            <a:ln w="127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9ECBF5A-F4D4-A27F-FFA5-BC2352DC83D2}"/>
                </a:ext>
              </a:extLst>
            </p:cNvPr>
            <p:cNvSpPr/>
            <p:nvPr/>
          </p:nvSpPr>
          <p:spPr>
            <a:xfrm flipV="1">
              <a:off x="348479" y="2560507"/>
              <a:ext cx="1188221" cy="26624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8">
                <a:solidFill>
                  <a:schemeClr val="accent2"/>
                </a:solidFill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FEEDE8E-72F0-2411-03CE-EE281F14A2D7}"/>
                </a:ext>
              </a:extLst>
            </p:cNvPr>
            <p:cNvSpPr/>
            <p:nvPr/>
          </p:nvSpPr>
          <p:spPr>
            <a:xfrm flipV="1">
              <a:off x="6775449" y="2960327"/>
              <a:ext cx="648470" cy="277943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48">
                <a:solidFill>
                  <a:schemeClr val="accent2"/>
                </a:solidFill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F65AA165-C952-57EF-62F3-83844B3C4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099" y="5513011"/>
            <a:ext cx="6275342" cy="3102177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7F0DA042-6940-E4FD-374C-DA252F1DCCB4}"/>
              </a:ext>
            </a:extLst>
          </p:cNvPr>
          <p:cNvSpPr/>
          <p:nvPr/>
        </p:nvSpPr>
        <p:spPr>
          <a:xfrm flipV="1">
            <a:off x="6140448" y="7064097"/>
            <a:ext cx="787402" cy="314602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>
              <a:solidFill>
                <a:schemeClr val="accent2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1DBE2FC-FDD6-FE69-9E70-F3B40FFEB338}"/>
              </a:ext>
            </a:extLst>
          </p:cNvPr>
          <p:cNvSpPr/>
          <p:nvPr/>
        </p:nvSpPr>
        <p:spPr>
          <a:xfrm flipV="1">
            <a:off x="696958" y="8215742"/>
            <a:ext cx="2693942" cy="475292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>
              <a:solidFill>
                <a:schemeClr val="accent2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E2ED7CB-B0B3-8E2D-70BA-F28B3F159BBD}"/>
              </a:ext>
            </a:extLst>
          </p:cNvPr>
          <p:cNvSpPr/>
          <p:nvPr/>
        </p:nvSpPr>
        <p:spPr>
          <a:xfrm flipV="1">
            <a:off x="5181599" y="8177817"/>
            <a:ext cx="1893841" cy="535516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>
              <a:solidFill>
                <a:schemeClr val="accent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3C0BC4-4620-10C9-AC25-5C5FA2976B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352" y="9279225"/>
            <a:ext cx="1383275" cy="41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839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AA991-301C-F23F-A9DC-985CE774A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28033"/>
            <a:ext cx="7772400" cy="693901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bg2"/>
                </a:solidFill>
                <a:latin typeface="IBM Plex Serif" panose="02060503050406000203" pitchFamily="18" charset="0"/>
              </a:rPr>
              <a:t>Message Center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93BA780-9511-8A2C-C2E5-5039380AE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5BAD7-AFBC-4489-ACD5-914EDAA322FF}" type="slidenum">
              <a:rPr lang="en-US" sz="1400" smtClean="0">
                <a:solidFill>
                  <a:schemeClr val="bg1"/>
                </a:solidFill>
              </a:rPr>
              <a:t>11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4B25299-8C22-0F48-A93E-76B93E42AE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58" y="1367366"/>
            <a:ext cx="6378483" cy="795528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My Materials for Faculty and Staff features a </a:t>
            </a:r>
            <a:r>
              <a:rPr lang="en-US" sz="13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Message Center </a:t>
            </a:r>
            <a:r>
              <a:rPr lang="en-US" sz="13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 communicating with the campus store. Responses will be visible in the Message Center and in your email. </a:t>
            </a: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ETAMU Campus Store | Course Materials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2460txt@follett.com</a:t>
            </a:r>
            <a:endParaRPr lang="en-US" sz="180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ctr">
              <a:buNone/>
            </a:pPr>
            <a:br>
              <a:rPr lang="en-US" sz="1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en-US" sz="18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FD9A7BA-4F55-565F-5920-46DBCF7946DD}"/>
              </a:ext>
            </a:extLst>
          </p:cNvPr>
          <p:cNvSpPr txBox="1">
            <a:spLocks/>
          </p:cNvSpPr>
          <p:nvPr/>
        </p:nvSpPr>
        <p:spPr>
          <a:xfrm>
            <a:off x="-10443" y="6858826"/>
            <a:ext cx="7772400" cy="693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829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5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b="1" dirty="0">
                <a:solidFill>
                  <a:schemeClr val="bg2"/>
                </a:solidFill>
                <a:latin typeface="IBM Plex Serif" panose="02060503050406000203" pitchFamily="18" charset="0"/>
              </a:rPr>
              <a:t>Support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71738C4-0CBC-3794-EEF4-404549870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22" y="2182283"/>
            <a:ext cx="6689271" cy="3616194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5DFE439-4F34-5A23-1580-0230665DCC32}"/>
              </a:ext>
            </a:extLst>
          </p:cNvPr>
          <p:cNvSpPr/>
          <p:nvPr/>
        </p:nvSpPr>
        <p:spPr>
          <a:xfrm>
            <a:off x="2110457" y="2883488"/>
            <a:ext cx="1653823" cy="290771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4E233D4-4342-506B-18FD-FC5B49157C32}"/>
              </a:ext>
            </a:extLst>
          </p:cNvPr>
          <p:cNvSpPr/>
          <p:nvPr/>
        </p:nvSpPr>
        <p:spPr>
          <a:xfrm flipV="1">
            <a:off x="417985" y="4198858"/>
            <a:ext cx="1547520" cy="373142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8">
              <a:solidFill>
                <a:schemeClr val="accent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381001-3080-166C-AE83-E47B67C515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4352" y="9279225"/>
            <a:ext cx="1383275" cy="41674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AB5E9A7-B71B-0EFC-78A5-7850F181ED7E}"/>
              </a:ext>
            </a:extLst>
          </p:cNvPr>
          <p:cNvSpPr/>
          <p:nvPr/>
        </p:nvSpPr>
        <p:spPr>
          <a:xfrm>
            <a:off x="607322" y="6858826"/>
            <a:ext cx="6846162" cy="1750423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954400"/>
      </p:ext>
    </p:extLst>
  </p:cSld>
  <p:clrMapOvr>
    <a:masterClrMapping/>
  </p:clrMapOvr>
</p:sld>
</file>

<file path=ppt/theme/theme1.xml><?xml version="1.0" encoding="utf-8"?>
<a:theme xmlns:a="http://schemas.openxmlformats.org/drawingml/2006/main" name="FHE Brand Standards">
  <a:themeElements>
    <a:clrScheme name="FHE Brand Colors">
      <a:dk1>
        <a:sysClr val="windowText" lastClr="000000"/>
      </a:dk1>
      <a:lt1>
        <a:sysClr val="window" lastClr="FFFFFF"/>
      </a:lt1>
      <a:dk2>
        <a:srgbClr val="204A65"/>
      </a:dk2>
      <a:lt2>
        <a:srgbClr val="AEEAFC"/>
      </a:lt2>
      <a:accent1>
        <a:srgbClr val="489FC7"/>
      </a:accent1>
      <a:accent2>
        <a:srgbClr val="D96C68"/>
      </a:accent2>
      <a:accent3>
        <a:srgbClr val="ABC39B"/>
      </a:accent3>
      <a:accent4>
        <a:srgbClr val="E9F0F1"/>
      </a:accent4>
      <a:accent5>
        <a:srgbClr val="7499A8"/>
      </a:accent5>
      <a:accent6>
        <a:srgbClr val="0B2021"/>
      </a:accent6>
      <a:hlink>
        <a:srgbClr val="489FC7"/>
      </a:hlink>
      <a:folHlink>
        <a:srgbClr val="489FC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明朝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FHE Brand Standards</Template>
  <TotalTime>3084</TotalTime>
  <Words>1052</Words>
  <Application>Microsoft Office PowerPoint</Application>
  <PresentationFormat>Custom</PresentationFormat>
  <Paragraphs>189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IBM Plex Serif</vt:lpstr>
      <vt:lpstr>Roboto</vt:lpstr>
      <vt:lpstr>FHE Brand Standards</vt:lpstr>
      <vt:lpstr>My Materials</vt:lpstr>
      <vt:lpstr>PowerPoint Presentation</vt:lpstr>
      <vt:lpstr>Accessing My Materials</vt:lpstr>
      <vt:lpstr>Adopt vs. Shelf</vt:lpstr>
      <vt:lpstr>View Your Courses in Adopt</vt:lpstr>
      <vt:lpstr>Readopting Materials</vt:lpstr>
      <vt:lpstr>Submitting an Adoption</vt:lpstr>
      <vt:lpstr>PowerPoint Presentation</vt:lpstr>
      <vt:lpstr>PowerPoint Presentation</vt:lpstr>
      <vt:lpstr>Editing a Submitted Adoption</vt:lpstr>
      <vt:lpstr>Message Center</vt:lpstr>
    </vt:vector>
  </TitlesOfParts>
  <Company>Follett Higher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Follett Discover Adopt</dc:title>
  <dc:creator>Helen Hansen (2087)</dc:creator>
  <cp:lastModifiedBy>Wistner, Sandy</cp:lastModifiedBy>
  <cp:revision>43</cp:revision>
  <dcterms:created xsi:type="dcterms:W3CDTF">2024-03-12T20:17:00Z</dcterms:created>
  <dcterms:modified xsi:type="dcterms:W3CDTF">2026-10-19T14:41:22Z</dcterms:modified>
</cp:coreProperties>
</file>