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013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25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7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8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1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1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4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6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52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9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0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157A8-F96C-4251-ABFC-452B57C1BFAB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A53F0-CADD-49DB-A91F-6BB63C881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2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tamuc.bluera.com/tamu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Course.Evaluations@tamuc.edu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5052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Spring 2018 </a:t>
            </a:r>
            <a:b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Course Evaluations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7922"/>
            <a:ext cx="7848599" cy="174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8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Why should I take them?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Course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Evals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 completely anonymous. 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survey takes less than ten minutes to fill out. 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Instructors get reports with overall scores and comments after grades have been turned in. 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reports are used in annual evaluations and Tenure &amp; Promotion reviews.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942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2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How do I take them?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Check your e-mail! Look for “The Office of the Provost” in the sender name. 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Check the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myLeo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Portal! There’s a banner on the front page and an icon in the APPS section.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Check out this link right now!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http://tamuc.bluera.com/tamuc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95942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7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733800"/>
            <a:ext cx="8305800" cy="163353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Take 10 minutes right now to fill out your </a:t>
            </a:r>
            <a:r>
              <a:rPr lang="en-US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evals</a:t>
            </a:r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381000" y="5562600"/>
            <a:ext cx="8458200" cy="1066800"/>
          </a:xfrm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you have problems with the evaluation, please contact the Office of Academic Technology at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Course.Evaluations@tamuc.edu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60960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1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pring 2018 &amp;#x0D;&amp;#x0A;Course Evaluation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          Why should I take them?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          How do I take them?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Take 10 minutes right now to fill out your evals!&amp;quot;&quot;/&gt;&lt;property id=&quot;20307&quot; value=&quot;25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137</Words>
  <Application>Microsoft Office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Spring 2018  Course Evaluations</vt:lpstr>
      <vt:lpstr>          Why should I take them?</vt:lpstr>
      <vt:lpstr>          How do I take them?</vt:lpstr>
      <vt:lpstr>Take 10 minutes right now to fill out your evals!</vt:lpstr>
    </vt:vector>
  </TitlesOfParts>
  <Company>Texas A&amp;M University -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2018  Course Evaluations</dc:title>
  <dc:creator>Anne Phifer</dc:creator>
  <cp:lastModifiedBy>Anne Phifer</cp:lastModifiedBy>
  <cp:revision>4</cp:revision>
  <dcterms:created xsi:type="dcterms:W3CDTF">2018-04-18T19:16:21Z</dcterms:created>
  <dcterms:modified xsi:type="dcterms:W3CDTF">2018-04-18T21:40:47Z</dcterms:modified>
</cp:coreProperties>
</file>