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4"/>
  </p:sldMasterIdLst>
  <p:notesMasterIdLst>
    <p:notesMasterId r:id="rId36"/>
  </p:notesMasterIdLst>
  <p:handoutMasterIdLst>
    <p:handoutMasterId r:id="rId37"/>
  </p:handoutMasterIdLst>
  <p:sldIdLst>
    <p:sldId id="264" r:id="rId5"/>
    <p:sldId id="296" r:id="rId6"/>
    <p:sldId id="286" r:id="rId7"/>
    <p:sldId id="283" r:id="rId8"/>
    <p:sldId id="287" r:id="rId9"/>
    <p:sldId id="284" r:id="rId10"/>
    <p:sldId id="288" r:id="rId11"/>
    <p:sldId id="285" r:id="rId12"/>
    <p:sldId id="289" r:id="rId13"/>
    <p:sldId id="295" r:id="rId14"/>
    <p:sldId id="290" r:id="rId15"/>
    <p:sldId id="292" r:id="rId16"/>
    <p:sldId id="282" r:id="rId17"/>
    <p:sldId id="274" r:id="rId18"/>
    <p:sldId id="279" r:id="rId19"/>
    <p:sldId id="281" r:id="rId20"/>
    <p:sldId id="298" r:id="rId21"/>
    <p:sldId id="297" r:id="rId22"/>
    <p:sldId id="299" r:id="rId23"/>
    <p:sldId id="303" r:id="rId24"/>
    <p:sldId id="307" r:id="rId25"/>
    <p:sldId id="270" r:id="rId26"/>
    <p:sldId id="302" r:id="rId27"/>
    <p:sldId id="309" r:id="rId28"/>
    <p:sldId id="280" r:id="rId29"/>
    <p:sldId id="301" r:id="rId30"/>
    <p:sldId id="304" r:id="rId31"/>
    <p:sldId id="300" r:id="rId32"/>
    <p:sldId id="306" r:id="rId33"/>
    <p:sldId id="305" r:id="rId34"/>
    <p:sldId id="308" r:id="rId35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39" userDrawn="1">
          <p15:clr>
            <a:srgbClr val="A4A3A4"/>
          </p15:clr>
        </p15:guide>
        <p15:guide id="10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280" autoAdjust="0"/>
  </p:normalViewPr>
  <p:slideViewPr>
    <p:cSldViewPr showGuides="1">
      <p:cViewPr varScale="1">
        <p:scale>
          <a:sx n="112" d="100"/>
          <a:sy n="112" d="100"/>
        </p:scale>
        <p:origin x="450" y="120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SchemeForSuggestions">
  <dgm:title val="Color Scheme for Suggestions"/>
  <dgm:desc val="Color Scheme for Suggestions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bg1">
        <a:lumMod val="95000"/>
      </a:schemeClr>
    </dgm:fillClrLst>
    <dgm:linClrLst>
      <a:schemeClr val="bg1">
        <a:lumMod val="95000"/>
      </a:schemeClr>
    </dgm:linClrLst>
    <dgm:effectClrLst/>
    <dgm:txLinClrLst/>
    <dgm:txFillClrLst meth="repeat">
      <a:schemeClr val="tx1">
        <a:lumMod val="75000"/>
        <a:lumOff val="25000"/>
      </a:schemeClr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SchemeForSuggestions">
  <dgm:title val="Color Scheme for Suggestions"/>
  <dgm:desc val="Color Scheme for Suggestions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bg1">
        <a:lumMod val="95000"/>
      </a:schemeClr>
    </dgm:fillClrLst>
    <dgm:linClrLst>
      <a:schemeClr val="bg1">
        <a:lumMod val="95000"/>
      </a:schemeClr>
    </dgm:linClrLst>
    <dgm:effectClrLst/>
    <dgm:txLinClrLst/>
    <dgm:txFillClrLst meth="repeat">
      <a:schemeClr val="tx1">
        <a:lumMod val="75000"/>
        <a:lumOff val="25000"/>
      </a:schemeClr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7206DA-4D51-4483-9967-FA7637BC5C15}" type="doc">
      <dgm:prSet loTypeId="urn:diagrams.loki3.com/VaryingWidthList" loCatId="officeonlin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3348BE7-920F-426A-8F27-FC38273EE608}">
      <dgm:prSet phldrT="[Text]"/>
      <dgm:spPr/>
      <dgm:t>
        <a:bodyPr/>
        <a:lstStyle/>
        <a:p>
          <a:r>
            <a:rPr lang="en-US" dirty="0"/>
            <a:t>REC</a:t>
          </a:r>
        </a:p>
      </dgm:t>
    </dgm:pt>
    <dgm:pt modelId="{C301E26D-5CA6-45DC-8BC6-287FB1030C9F}" type="parTrans" cxnId="{DF8017EC-7FEE-424A-8F5F-101FBACE6819}">
      <dgm:prSet/>
      <dgm:spPr/>
      <dgm:t>
        <a:bodyPr/>
        <a:lstStyle/>
        <a:p>
          <a:endParaRPr lang="en-US"/>
        </a:p>
      </dgm:t>
    </dgm:pt>
    <dgm:pt modelId="{4669D66B-E6D8-40EE-82F0-9888DE7AA70C}" type="sibTrans" cxnId="{DF8017EC-7FEE-424A-8F5F-101FBACE6819}">
      <dgm:prSet/>
      <dgm:spPr/>
      <dgm:t>
        <a:bodyPr/>
        <a:lstStyle/>
        <a:p>
          <a:endParaRPr lang="en-US"/>
        </a:p>
      </dgm:t>
    </dgm:pt>
    <dgm:pt modelId="{D4CF830D-104A-4B00-B0AA-FC0C6DA8B34E}">
      <dgm:prSet phldrT="[Text]"/>
      <dgm:spPr/>
      <dgm:t>
        <a:bodyPr/>
        <a:lstStyle/>
        <a:p>
          <a:r>
            <a:rPr lang="en-US" dirty="0"/>
            <a:t>RQ</a:t>
          </a:r>
        </a:p>
      </dgm:t>
    </dgm:pt>
    <dgm:pt modelId="{24797966-9012-48AD-B4FA-FE8537ADE800}" type="parTrans" cxnId="{D576FE49-B439-4105-804F-586112902822}">
      <dgm:prSet/>
      <dgm:spPr/>
      <dgm:t>
        <a:bodyPr/>
        <a:lstStyle/>
        <a:p>
          <a:endParaRPr lang="en-US"/>
        </a:p>
      </dgm:t>
    </dgm:pt>
    <dgm:pt modelId="{849913B1-FA54-4D0F-AD40-01785504C3AA}" type="sibTrans" cxnId="{D576FE49-B439-4105-804F-586112902822}">
      <dgm:prSet/>
      <dgm:spPr/>
      <dgm:t>
        <a:bodyPr/>
        <a:lstStyle/>
        <a:p>
          <a:endParaRPr lang="en-US"/>
        </a:p>
      </dgm:t>
    </dgm:pt>
    <dgm:pt modelId="{48F1629C-86F6-49DD-A668-AFC675235586}">
      <dgm:prSet phldrT="[Text]"/>
      <dgm:spPr/>
      <dgm:t>
        <a:bodyPr/>
        <a:lstStyle/>
        <a:p>
          <a:r>
            <a:rPr lang="en-US" dirty="0"/>
            <a:t>OF</a:t>
          </a:r>
        </a:p>
      </dgm:t>
    </dgm:pt>
    <dgm:pt modelId="{04498E30-89A4-46DB-9D19-394A067550EF}" type="parTrans" cxnId="{760512E8-A0F7-4FB0-8443-C700A6464C1E}">
      <dgm:prSet/>
      <dgm:spPr/>
      <dgm:t>
        <a:bodyPr/>
        <a:lstStyle/>
        <a:p>
          <a:endParaRPr lang="en-US"/>
        </a:p>
      </dgm:t>
    </dgm:pt>
    <dgm:pt modelId="{02C3F427-E525-4681-A2B8-A61636DB0C7C}" type="sibTrans" cxnId="{760512E8-A0F7-4FB0-8443-C700A6464C1E}">
      <dgm:prSet/>
      <dgm:spPr/>
      <dgm:t>
        <a:bodyPr/>
        <a:lstStyle/>
        <a:p>
          <a:endParaRPr lang="en-US"/>
        </a:p>
      </dgm:t>
    </dgm:pt>
    <dgm:pt modelId="{AF22EF81-E563-4270-B0E8-193E30F2C0A3}" type="pres">
      <dgm:prSet presAssocID="{DD7206DA-4D51-4483-9967-FA7637BC5C15}" presName="Name0" presStyleCnt="0">
        <dgm:presLayoutVars>
          <dgm:resizeHandles/>
        </dgm:presLayoutVars>
      </dgm:prSet>
      <dgm:spPr/>
    </dgm:pt>
    <dgm:pt modelId="{1D763D43-9AAE-467D-BFE6-17DED8EAC9AE}" type="pres">
      <dgm:prSet presAssocID="{63348BE7-920F-426A-8F27-FC38273EE608}" presName="text" presStyleLbl="node1" presStyleIdx="0" presStyleCnt="3" custScaleX="81208" custScaleY="92389">
        <dgm:presLayoutVars>
          <dgm:bulletEnabled val="1"/>
        </dgm:presLayoutVars>
      </dgm:prSet>
      <dgm:spPr>
        <a:prstGeom prst="ellipse">
          <a:avLst/>
        </a:prstGeom>
      </dgm:spPr>
    </dgm:pt>
    <dgm:pt modelId="{7F24B01E-E142-46C3-BA7E-300AA9D66582}" type="pres">
      <dgm:prSet presAssocID="{4669D66B-E6D8-40EE-82F0-9888DE7AA70C}" presName="space" presStyleCnt="0"/>
      <dgm:spPr/>
    </dgm:pt>
    <dgm:pt modelId="{028CC8E9-C6B7-4977-9CEE-A870FBDA06BB}" type="pres">
      <dgm:prSet presAssocID="{D4CF830D-104A-4B00-B0AA-FC0C6DA8B34E}" presName="text" presStyleLbl="node1" presStyleIdx="1" presStyleCnt="3" custScaleX="143103" custScaleY="91508">
        <dgm:presLayoutVars>
          <dgm:bulletEnabled val="1"/>
        </dgm:presLayoutVars>
      </dgm:prSet>
      <dgm:spPr>
        <a:prstGeom prst="ellipse">
          <a:avLst/>
        </a:prstGeom>
      </dgm:spPr>
    </dgm:pt>
    <dgm:pt modelId="{E71AE7B4-D482-48D0-95A1-4395A08788ED}" type="pres">
      <dgm:prSet presAssocID="{849913B1-FA54-4D0F-AD40-01785504C3AA}" presName="space" presStyleCnt="0"/>
      <dgm:spPr/>
    </dgm:pt>
    <dgm:pt modelId="{D46D36CD-45C6-4E46-BE3D-671A2841899F}" type="pres">
      <dgm:prSet presAssocID="{48F1629C-86F6-49DD-A668-AFC675235586}" presName="text" presStyleLbl="node1" presStyleIdx="2" presStyleCnt="3" custScaleX="145777" custScaleY="88967">
        <dgm:presLayoutVars>
          <dgm:bulletEnabled val="1"/>
        </dgm:presLayoutVars>
      </dgm:prSet>
      <dgm:spPr>
        <a:prstGeom prst="ellipse">
          <a:avLst/>
        </a:prstGeom>
      </dgm:spPr>
    </dgm:pt>
  </dgm:ptLst>
  <dgm:cxnLst>
    <dgm:cxn modelId="{D576FE49-B439-4105-804F-586112902822}" srcId="{DD7206DA-4D51-4483-9967-FA7637BC5C15}" destId="{D4CF830D-104A-4B00-B0AA-FC0C6DA8B34E}" srcOrd="1" destOrd="0" parTransId="{24797966-9012-48AD-B4FA-FE8537ADE800}" sibTransId="{849913B1-FA54-4D0F-AD40-01785504C3AA}"/>
    <dgm:cxn modelId="{9FD80052-FEDC-4B07-A4AF-E61DD0C8FECF}" type="presOf" srcId="{48F1629C-86F6-49DD-A668-AFC675235586}" destId="{D46D36CD-45C6-4E46-BE3D-671A2841899F}" srcOrd="0" destOrd="0" presId="urn:diagrams.loki3.com/VaryingWidthList"/>
    <dgm:cxn modelId="{DF4E5C55-AD5A-4106-9F47-7ABE468EF713}" type="presOf" srcId="{DD7206DA-4D51-4483-9967-FA7637BC5C15}" destId="{AF22EF81-E563-4270-B0E8-193E30F2C0A3}" srcOrd="0" destOrd="0" presId="urn:diagrams.loki3.com/VaryingWidthList"/>
    <dgm:cxn modelId="{04E34276-05A3-4206-BCF1-B164036945BC}" type="presOf" srcId="{63348BE7-920F-426A-8F27-FC38273EE608}" destId="{1D763D43-9AAE-467D-BFE6-17DED8EAC9AE}" srcOrd="0" destOrd="0" presId="urn:diagrams.loki3.com/VaryingWidthList"/>
    <dgm:cxn modelId="{8AC75EA7-7984-4129-AAAD-7D9A8FA62127}" type="presOf" srcId="{D4CF830D-104A-4B00-B0AA-FC0C6DA8B34E}" destId="{028CC8E9-C6B7-4977-9CEE-A870FBDA06BB}" srcOrd="0" destOrd="0" presId="urn:diagrams.loki3.com/VaryingWidthList"/>
    <dgm:cxn modelId="{760512E8-A0F7-4FB0-8443-C700A6464C1E}" srcId="{DD7206DA-4D51-4483-9967-FA7637BC5C15}" destId="{48F1629C-86F6-49DD-A668-AFC675235586}" srcOrd="2" destOrd="0" parTransId="{04498E30-89A4-46DB-9D19-394A067550EF}" sibTransId="{02C3F427-E525-4681-A2B8-A61636DB0C7C}"/>
    <dgm:cxn modelId="{DF8017EC-7FEE-424A-8F5F-101FBACE6819}" srcId="{DD7206DA-4D51-4483-9967-FA7637BC5C15}" destId="{63348BE7-920F-426A-8F27-FC38273EE608}" srcOrd="0" destOrd="0" parTransId="{C301E26D-5CA6-45DC-8BC6-287FB1030C9F}" sibTransId="{4669D66B-E6D8-40EE-82F0-9888DE7AA70C}"/>
    <dgm:cxn modelId="{48CD8D0E-6758-4DEF-93A8-BD48E93CBA0A}" type="presParOf" srcId="{AF22EF81-E563-4270-B0E8-193E30F2C0A3}" destId="{1D763D43-9AAE-467D-BFE6-17DED8EAC9AE}" srcOrd="0" destOrd="0" presId="urn:diagrams.loki3.com/VaryingWidthList"/>
    <dgm:cxn modelId="{20ECBDFC-4190-4A1E-8FB2-DF849DA29CFE}" type="presParOf" srcId="{AF22EF81-E563-4270-B0E8-193E30F2C0A3}" destId="{7F24B01E-E142-46C3-BA7E-300AA9D66582}" srcOrd="1" destOrd="0" presId="urn:diagrams.loki3.com/VaryingWidthList"/>
    <dgm:cxn modelId="{A6167AD8-CC91-4A9D-88CE-C69823CEC650}" type="presParOf" srcId="{AF22EF81-E563-4270-B0E8-193E30F2C0A3}" destId="{028CC8E9-C6B7-4977-9CEE-A870FBDA06BB}" srcOrd="2" destOrd="0" presId="urn:diagrams.loki3.com/VaryingWidthList"/>
    <dgm:cxn modelId="{2111D30D-E77D-4F3D-B0C8-3DB858BF048A}" type="presParOf" srcId="{AF22EF81-E563-4270-B0E8-193E30F2C0A3}" destId="{E71AE7B4-D482-48D0-95A1-4395A08788ED}" srcOrd="3" destOrd="0" presId="urn:diagrams.loki3.com/VaryingWidthList"/>
    <dgm:cxn modelId="{443225E6-2ADA-4DC5-97EF-18437AFF38CA}" type="presParOf" srcId="{AF22EF81-E563-4270-B0E8-193E30F2C0A3}" destId="{D46D36CD-45C6-4E46-BE3D-671A2841899F}" srcOrd="4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49DA05-8B50-46F0-AF76-C2AFBD636CF6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ColorSchemeForSuggestions" csCatId="other" phldr="1"/>
      <dgm:spPr/>
      <dgm:t>
        <a:bodyPr/>
        <a:lstStyle/>
        <a:p>
          <a:endParaRPr lang="en-US"/>
        </a:p>
      </dgm:t>
    </dgm:pt>
    <dgm:pt modelId="{783D5566-0244-464E-B8E5-723F60055CA8}">
      <dgm:prSet custT="1"/>
      <dgm:spPr/>
      <dgm:t>
        <a:bodyPr/>
        <a:lstStyle/>
        <a:p>
          <a:r>
            <a:rPr lang="en-US" sz="2800" b="1" dirty="0"/>
            <a:t>Recommended</a:t>
          </a:r>
        </a:p>
      </dgm:t>
    </dgm:pt>
    <dgm:pt modelId="{B6FD9CD9-5611-4E04-A67C-6E65859090DD}" type="parTrans" cxnId="{2212C085-7FC4-481E-8FEE-9466445F87A6}">
      <dgm:prSet/>
      <dgm:spPr/>
      <dgm:t>
        <a:bodyPr/>
        <a:lstStyle/>
        <a:p>
          <a:endParaRPr lang="en-US"/>
        </a:p>
      </dgm:t>
    </dgm:pt>
    <dgm:pt modelId="{809D7D4E-3EB2-43C6-B64D-051FC3370238}" type="sibTrans" cxnId="{2212C085-7FC4-481E-8FEE-9466445F87A6}">
      <dgm:prSet phldrT="1" phldr="0"/>
      <dgm:spPr/>
      <dgm:t>
        <a:bodyPr/>
        <a:lstStyle/>
        <a:p>
          <a:r>
            <a:rPr lang="en-US" dirty="0"/>
            <a:t>Rec</a:t>
          </a:r>
        </a:p>
      </dgm:t>
    </dgm:pt>
    <dgm:pt modelId="{9F09C1B0-052C-404E-B9E5-F4B5FAA3108C}">
      <dgm:prSet custT="1"/>
      <dgm:spPr/>
      <dgm:t>
        <a:bodyPr/>
        <a:lstStyle/>
        <a:p>
          <a:pPr algn="ctr"/>
          <a:r>
            <a:rPr lang="en-US" sz="3200" b="1" dirty="0"/>
            <a:t>Required</a:t>
          </a:r>
        </a:p>
      </dgm:t>
    </dgm:pt>
    <dgm:pt modelId="{13A68FA4-606B-4070-8EE5-F45065AE3508}" type="parTrans" cxnId="{E34D52A7-0783-4D93-B6F7-793ECA8719EA}">
      <dgm:prSet/>
      <dgm:spPr/>
      <dgm:t>
        <a:bodyPr/>
        <a:lstStyle/>
        <a:p>
          <a:endParaRPr lang="en-US"/>
        </a:p>
      </dgm:t>
    </dgm:pt>
    <dgm:pt modelId="{1363BD50-3495-4689-8502-55FD4CB43A13}" type="sibTrans" cxnId="{E34D52A7-0783-4D93-B6F7-793ECA8719EA}">
      <dgm:prSet phldrT="2" phldr="0"/>
      <dgm:spPr/>
      <dgm:t>
        <a:bodyPr/>
        <a:lstStyle/>
        <a:p>
          <a:r>
            <a:rPr lang="en-US" dirty="0"/>
            <a:t>RQ</a:t>
          </a:r>
        </a:p>
      </dgm:t>
    </dgm:pt>
    <dgm:pt modelId="{AF71810E-6B22-453F-904C-12D17FB103C4}">
      <dgm:prSet custT="1"/>
      <dgm:spPr/>
      <dgm:t>
        <a:bodyPr/>
        <a:lstStyle/>
        <a:p>
          <a:pPr algn="ctr"/>
          <a:r>
            <a:rPr lang="en-US" sz="3200" b="1" dirty="0"/>
            <a:t>Optional Format</a:t>
          </a:r>
        </a:p>
      </dgm:t>
    </dgm:pt>
    <dgm:pt modelId="{CB28A95E-3D0E-422E-8000-27AD4BA14369}" type="parTrans" cxnId="{6CA5A054-7627-42F4-91A3-7B51FF248493}">
      <dgm:prSet/>
      <dgm:spPr/>
      <dgm:t>
        <a:bodyPr/>
        <a:lstStyle/>
        <a:p>
          <a:endParaRPr lang="en-US"/>
        </a:p>
      </dgm:t>
    </dgm:pt>
    <dgm:pt modelId="{C4E3841F-9440-4564-962D-C9282FD8927E}" type="sibTrans" cxnId="{6CA5A054-7627-42F4-91A3-7B51FF248493}">
      <dgm:prSet phldrT="3" phldr="0"/>
      <dgm:spPr/>
      <dgm:t>
        <a:bodyPr/>
        <a:lstStyle/>
        <a:p>
          <a:r>
            <a:rPr lang="en-US" dirty="0"/>
            <a:t>OF</a:t>
          </a:r>
        </a:p>
      </dgm:t>
    </dgm:pt>
    <dgm:pt modelId="{47D65F0E-4BD3-4639-B765-422CBAFEDE6C}" type="pres">
      <dgm:prSet presAssocID="{CA49DA05-8B50-46F0-AF76-C2AFBD636CF6}" presName="linearFlow" presStyleCnt="0">
        <dgm:presLayoutVars>
          <dgm:dir/>
          <dgm:animLvl val="lvl"/>
          <dgm:resizeHandles val="exact"/>
        </dgm:presLayoutVars>
      </dgm:prSet>
      <dgm:spPr/>
    </dgm:pt>
    <dgm:pt modelId="{A0D242A4-82A7-4AAD-A57F-3221349B2A5A}" type="pres">
      <dgm:prSet presAssocID="{783D5566-0244-464E-B8E5-723F60055CA8}" presName="compositeNode" presStyleCnt="0"/>
      <dgm:spPr/>
    </dgm:pt>
    <dgm:pt modelId="{25E4677A-842E-47E4-9CB6-5D592028F3B0}" type="pres">
      <dgm:prSet presAssocID="{783D5566-0244-464E-B8E5-723F60055CA8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3333E773-D935-4A3F-B9E6-3544604806AD}" type="pres">
      <dgm:prSet presAssocID="{783D5566-0244-464E-B8E5-723F60055CA8}" presName="parSh" presStyleCnt="0"/>
      <dgm:spPr/>
    </dgm:pt>
    <dgm:pt modelId="{1C303E20-F7A8-4FB9-82D0-7775041DB832}" type="pres">
      <dgm:prSet presAssocID="{783D5566-0244-464E-B8E5-723F60055CA8}" presName="lineNode" presStyleLbl="alignAccFollowNode1" presStyleIdx="0" presStyleCnt="9"/>
      <dgm:spPr/>
    </dgm:pt>
    <dgm:pt modelId="{8C30ACB8-A765-476A-B9CB-45A2BD868F3E}" type="pres">
      <dgm:prSet presAssocID="{783D5566-0244-464E-B8E5-723F60055CA8}" presName="lineArrowNode" presStyleLbl="alignAccFollowNode1" presStyleIdx="1" presStyleCnt="9"/>
      <dgm:spPr/>
    </dgm:pt>
    <dgm:pt modelId="{B3830F91-2CE4-41A2-93C7-F3D8492E4A8F}" type="pres">
      <dgm:prSet presAssocID="{809D7D4E-3EB2-43C6-B64D-051FC3370238}" presName="sibTransNodeCircle" presStyleLbl="alignNode1" presStyleIdx="0" presStyleCnt="3">
        <dgm:presLayoutVars>
          <dgm:chMax val="0"/>
          <dgm:bulletEnabled/>
        </dgm:presLayoutVars>
      </dgm:prSet>
      <dgm:spPr/>
    </dgm:pt>
    <dgm:pt modelId="{E6C6D4D1-F1B0-4594-9821-F34BADBEA9D7}" type="pres">
      <dgm:prSet presAssocID="{809D7D4E-3EB2-43C6-B64D-051FC3370238}" presName="spacerBetweenCircleAndCallout" presStyleCnt="0">
        <dgm:presLayoutVars/>
      </dgm:prSet>
      <dgm:spPr/>
    </dgm:pt>
    <dgm:pt modelId="{AC294572-DFCA-46FA-937B-ECEF72F489F5}" type="pres">
      <dgm:prSet presAssocID="{783D5566-0244-464E-B8E5-723F60055CA8}" presName="nodeText" presStyleLbl="alignAccFollowNode1" presStyleIdx="2" presStyleCnt="9" custLinFactNeighborX="-163" custLinFactNeighborY="1000">
        <dgm:presLayoutVars>
          <dgm:bulletEnabled val="1"/>
        </dgm:presLayoutVars>
      </dgm:prSet>
      <dgm:spPr/>
    </dgm:pt>
    <dgm:pt modelId="{00330B2B-56CA-4036-A60B-4E07FFC6810F}" type="pres">
      <dgm:prSet presAssocID="{809D7D4E-3EB2-43C6-B64D-051FC3370238}" presName="sibTransComposite" presStyleCnt="0"/>
      <dgm:spPr/>
    </dgm:pt>
    <dgm:pt modelId="{D18BE235-3CA6-4893-A15A-218946B9F9BB}" type="pres">
      <dgm:prSet presAssocID="{9F09C1B0-052C-404E-B9E5-F4B5FAA3108C}" presName="compositeNode" presStyleCnt="0"/>
      <dgm:spPr/>
    </dgm:pt>
    <dgm:pt modelId="{5D10F884-90CD-497D-AF7D-C8CCF6A48644}" type="pres">
      <dgm:prSet presAssocID="{9F09C1B0-052C-404E-B9E5-F4B5FAA3108C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72BAC0C-9000-42F9-B996-0FA4DE595930}" type="pres">
      <dgm:prSet presAssocID="{9F09C1B0-052C-404E-B9E5-F4B5FAA3108C}" presName="parSh" presStyleCnt="0"/>
      <dgm:spPr/>
    </dgm:pt>
    <dgm:pt modelId="{AB3A430D-F30E-440D-A6A5-A4ADD6180925}" type="pres">
      <dgm:prSet presAssocID="{9F09C1B0-052C-404E-B9E5-F4B5FAA3108C}" presName="lineNode" presStyleLbl="alignAccFollowNode1" presStyleIdx="3" presStyleCnt="9"/>
      <dgm:spPr/>
    </dgm:pt>
    <dgm:pt modelId="{792E9C65-A526-4EC2-8A69-483BA3B71DB6}" type="pres">
      <dgm:prSet presAssocID="{9F09C1B0-052C-404E-B9E5-F4B5FAA3108C}" presName="lineArrowNode" presStyleLbl="alignAccFollowNode1" presStyleIdx="4" presStyleCnt="9"/>
      <dgm:spPr/>
    </dgm:pt>
    <dgm:pt modelId="{7793DDCD-F289-4121-95FC-08A72C7394AC}" type="pres">
      <dgm:prSet presAssocID="{1363BD50-3495-4689-8502-55FD4CB43A13}" presName="sibTransNodeCircle" presStyleLbl="alignNode1" presStyleIdx="1" presStyleCnt="3">
        <dgm:presLayoutVars>
          <dgm:chMax val="0"/>
          <dgm:bulletEnabled/>
        </dgm:presLayoutVars>
      </dgm:prSet>
      <dgm:spPr/>
    </dgm:pt>
    <dgm:pt modelId="{654B0ABA-66AB-4771-8244-3BE904504E8F}" type="pres">
      <dgm:prSet presAssocID="{1363BD50-3495-4689-8502-55FD4CB43A13}" presName="spacerBetweenCircleAndCallout" presStyleCnt="0">
        <dgm:presLayoutVars/>
      </dgm:prSet>
      <dgm:spPr/>
    </dgm:pt>
    <dgm:pt modelId="{7C7384E8-8D09-4B1B-B90D-32432FB8467F}" type="pres">
      <dgm:prSet presAssocID="{9F09C1B0-052C-404E-B9E5-F4B5FAA3108C}" presName="nodeText" presStyleLbl="alignAccFollowNode1" presStyleIdx="5" presStyleCnt="9">
        <dgm:presLayoutVars>
          <dgm:bulletEnabled val="1"/>
        </dgm:presLayoutVars>
      </dgm:prSet>
      <dgm:spPr/>
    </dgm:pt>
    <dgm:pt modelId="{E25083CB-F10C-45E3-957C-6C2F10692C3F}" type="pres">
      <dgm:prSet presAssocID="{1363BD50-3495-4689-8502-55FD4CB43A13}" presName="sibTransComposite" presStyleCnt="0"/>
      <dgm:spPr/>
    </dgm:pt>
    <dgm:pt modelId="{5471E311-1770-4746-A8C5-7BFB0E58E848}" type="pres">
      <dgm:prSet presAssocID="{AF71810E-6B22-453F-904C-12D17FB103C4}" presName="compositeNode" presStyleCnt="0"/>
      <dgm:spPr/>
    </dgm:pt>
    <dgm:pt modelId="{9F9BF4F0-4D69-41B0-AC6C-75D83C4BAF37}" type="pres">
      <dgm:prSet presAssocID="{AF71810E-6B22-453F-904C-12D17FB103C4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A93C78B-425A-4475-97CD-BCB0D3B591B3}" type="pres">
      <dgm:prSet presAssocID="{AF71810E-6B22-453F-904C-12D17FB103C4}" presName="parSh" presStyleCnt="0"/>
      <dgm:spPr/>
    </dgm:pt>
    <dgm:pt modelId="{5F957FFA-3F11-4D98-93E5-A838965E2A47}" type="pres">
      <dgm:prSet presAssocID="{AF71810E-6B22-453F-904C-12D17FB103C4}" presName="lineNode" presStyleLbl="alignAccFollowNode1" presStyleIdx="6" presStyleCnt="9"/>
      <dgm:spPr/>
    </dgm:pt>
    <dgm:pt modelId="{4931E43B-3FD3-47A8-9A41-B614AD5B87A0}" type="pres">
      <dgm:prSet presAssocID="{AF71810E-6B22-453F-904C-12D17FB103C4}" presName="lineArrowNode" presStyleLbl="alignAccFollowNode1" presStyleIdx="7" presStyleCnt="9"/>
      <dgm:spPr/>
    </dgm:pt>
    <dgm:pt modelId="{5C0FEAB8-5398-4758-8655-68706D8CD35C}" type="pres">
      <dgm:prSet presAssocID="{C4E3841F-9440-4564-962D-C9282FD8927E}" presName="sibTransNodeCircle" presStyleLbl="alignNode1" presStyleIdx="2" presStyleCnt="3">
        <dgm:presLayoutVars>
          <dgm:chMax val="0"/>
          <dgm:bulletEnabled/>
        </dgm:presLayoutVars>
      </dgm:prSet>
      <dgm:spPr/>
    </dgm:pt>
    <dgm:pt modelId="{643A72CF-E97A-492B-9EEB-5716014F449E}" type="pres">
      <dgm:prSet presAssocID="{C4E3841F-9440-4564-962D-C9282FD8927E}" presName="spacerBetweenCircleAndCallout" presStyleCnt="0">
        <dgm:presLayoutVars/>
      </dgm:prSet>
      <dgm:spPr/>
    </dgm:pt>
    <dgm:pt modelId="{CDDB67FE-2F8C-4AF1-B7AE-24A867A778C8}" type="pres">
      <dgm:prSet presAssocID="{AF71810E-6B22-453F-904C-12D17FB103C4}" presName="nodeText" presStyleLbl="alignAccFollowNode1" presStyleIdx="8" presStyleCnt="9">
        <dgm:presLayoutVars>
          <dgm:bulletEnabled val="1"/>
        </dgm:presLayoutVars>
      </dgm:prSet>
      <dgm:spPr/>
    </dgm:pt>
  </dgm:ptLst>
  <dgm:cxnLst>
    <dgm:cxn modelId="{513B410F-E540-4DDD-82D6-F3A4BF4D5E93}" type="presOf" srcId="{9F09C1B0-052C-404E-B9E5-F4B5FAA3108C}" destId="{7C7384E8-8D09-4B1B-B90D-32432FB8467F}" srcOrd="0" destOrd="0" presId="urn:microsoft.com/office/officeart/2016/7/layout/LinearArrowProcessNumbered"/>
    <dgm:cxn modelId="{2BDD0837-7F50-409C-8067-A7CACA7E9479}" type="presOf" srcId="{809D7D4E-3EB2-43C6-B64D-051FC3370238}" destId="{B3830F91-2CE4-41A2-93C7-F3D8492E4A8F}" srcOrd="0" destOrd="0" presId="urn:microsoft.com/office/officeart/2016/7/layout/LinearArrowProcessNumbered"/>
    <dgm:cxn modelId="{6FDB353B-34E9-4E21-BA4F-5327D1306092}" type="presOf" srcId="{1363BD50-3495-4689-8502-55FD4CB43A13}" destId="{7793DDCD-F289-4121-95FC-08A72C7394AC}" srcOrd="0" destOrd="0" presId="urn:microsoft.com/office/officeart/2016/7/layout/LinearArrowProcessNumbered"/>
    <dgm:cxn modelId="{4497A272-007B-46D7-AB8E-6432A6E495D3}" type="presOf" srcId="{CA49DA05-8B50-46F0-AF76-C2AFBD636CF6}" destId="{47D65F0E-4BD3-4639-B765-422CBAFEDE6C}" srcOrd="0" destOrd="0" presId="urn:microsoft.com/office/officeart/2016/7/layout/LinearArrowProcessNumbered"/>
    <dgm:cxn modelId="{6CA5A054-7627-42F4-91A3-7B51FF248493}" srcId="{CA49DA05-8B50-46F0-AF76-C2AFBD636CF6}" destId="{AF71810E-6B22-453F-904C-12D17FB103C4}" srcOrd="2" destOrd="0" parTransId="{CB28A95E-3D0E-422E-8000-27AD4BA14369}" sibTransId="{C4E3841F-9440-4564-962D-C9282FD8927E}"/>
    <dgm:cxn modelId="{DD75B079-E149-4DEC-AE73-E86EFB876870}" type="presOf" srcId="{783D5566-0244-464E-B8E5-723F60055CA8}" destId="{AC294572-DFCA-46FA-937B-ECEF72F489F5}" srcOrd="0" destOrd="0" presId="urn:microsoft.com/office/officeart/2016/7/layout/LinearArrowProcessNumbered"/>
    <dgm:cxn modelId="{96057980-EA52-48DC-BD80-512EF2567AA3}" type="presOf" srcId="{C4E3841F-9440-4564-962D-C9282FD8927E}" destId="{5C0FEAB8-5398-4758-8655-68706D8CD35C}" srcOrd="0" destOrd="0" presId="urn:microsoft.com/office/officeart/2016/7/layout/LinearArrowProcessNumbered"/>
    <dgm:cxn modelId="{2212C085-7FC4-481E-8FEE-9466445F87A6}" srcId="{CA49DA05-8B50-46F0-AF76-C2AFBD636CF6}" destId="{783D5566-0244-464E-B8E5-723F60055CA8}" srcOrd="0" destOrd="0" parTransId="{B6FD9CD9-5611-4E04-A67C-6E65859090DD}" sibTransId="{809D7D4E-3EB2-43C6-B64D-051FC3370238}"/>
    <dgm:cxn modelId="{E34D52A7-0783-4D93-B6F7-793ECA8719EA}" srcId="{CA49DA05-8B50-46F0-AF76-C2AFBD636CF6}" destId="{9F09C1B0-052C-404E-B9E5-F4B5FAA3108C}" srcOrd="1" destOrd="0" parTransId="{13A68FA4-606B-4070-8EE5-F45065AE3508}" sibTransId="{1363BD50-3495-4689-8502-55FD4CB43A13}"/>
    <dgm:cxn modelId="{605680E9-096E-4ED3-B703-A3167D575BD8}" type="presOf" srcId="{AF71810E-6B22-453F-904C-12D17FB103C4}" destId="{CDDB67FE-2F8C-4AF1-B7AE-24A867A778C8}" srcOrd="0" destOrd="0" presId="urn:microsoft.com/office/officeart/2016/7/layout/LinearArrowProcessNumbered"/>
    <dgm:cxn modelId="{E1F1DFBD-7000-4AB6-B0F2-E31FAF0989DF}" type="presParOf" srcId="{47D65F0E-4BD3-4639-B765-422CBAFEDE6C}" destId="{A0D242A4-82A7-4AAD-A57F-3221349B2A5A}" srcOrd="0" destOrd="0" presId="urn:microsoft.com/office/officeart/2016/7/layout/LinearArrowProcessNumbered"/>
    <dgm:cxn modelId="{0E1A1516-8D0D-4620-B3AE-06555D93B5C4}" type="presParOf" srcId="{A0D242A4-82A7-4AAD-A57F-3221349B2A5A}" destId="{25E4677A-842E-47E4-9CB6-5D592028F3B0}" srcOrd="0" destOrd="0" presId="urn:microsoft.com/office/officeart/2016/7/layout/LinearArrowProcessNumbered"/>
    <dgm:cxn modelId="{6BC86B00-37C3-4967-A1CF-1433B6B25AC9}" type="presParOf" srcId="{A0D242A4-82A7-4AAD-A57F-3221349B2A5A}" destId="{3333E773-D935-4A3F-B9E6-3544604806AD}" srcOrd="1" destOrd="0" presId="urn:microsoft.com/office/officeart/2016/7/layout/LinearArrowProcessNumbered"/>
    <dgm:cxn modelId="{0CE5B7F3-89E8-4499-861C-30367FCC323B}" type="presParOf" srcId="{3333E773-D935-4A3F-B9E6-3544604806AD}" destId="{1C303E20-F7A8-4FB9-82D0-7775041DB832}" srcOrd="0" destOrd="0" presId="urn:microsoft.com/office/officeart/2016/7/layout/LinearArrowProcessNumbered"/>
    <dgm:cxn modelId="{DC875540-3CE7-475E-A6E5-B830B0C4B165}" type="presParOf" srcId="{3333E773-D935-4A3F-B9E6-3544604806AD}" destId="{8C30ACB8-A765-476A-B9CB-45A2BD868F3E}" srcOrd="1" destOrd="0" presId="urn:microsoft.com/office/officeart/2016/7/layout/LinearArrowProcessNumbered"/>
    <dgm:cxn modelId="{5890FB20-BE9E-4AE0-A606-56A4D4A4E41D}" type="presParOf" srcId="{3333E773-D935-4A3F-B9E6-3544604806AD}" destId="{B3830F91-2CE4-41A2-93C7-F3D8492E4A8F}" srcOrd="2" destOrd="0" presId="urn:microsoft.com/office/officeart/2016/7/layout/LinearArrowProcessNumbered"/>
    <dgm:cxn modelId="{BB683F26-30D3-432D-9D20-976C4E409647}" type="presParOf" srcId="{3333E773-D935-4A3F-B9E6-3544604806AD}" destId="{E6C6D4D1-F1B0-4594-9821-F34BADBEA9D7}" srcOrd="3" destOrd="0" presId="urn:microsoft.com/office/officeart/2016/7/layout/LinearArrowProcessNumbered"/>
    <dgm:cxn modelId="{61E412D8-FD7C-4251-8763-3B4A9F6175EA}" type="presParOf" srcId="{A0D242A4-82A7-4AAD-A57F-3221349B2A5A}" destId="{AC294572-DFCA-46FA-937B-ECEF72F489F5}" srcOrd="2" destOrd="0" presId="urn:microsoft.com/office/officeart/2016/7/layout/LinearArrowProcessNumbered"/>
    <dgm:cxn modelId="{04B1D763-0889-4CBA-9613-D4A1463A1D90}" type="presParOf" srcId="{47D65F0E-4BD3-4639-B765-422CBAFEDE6C}" destId="{00330B2B-56CA-4036-A60B-4E07FFC6810F}" srcOrd="1" destOrd="0" presId="urn:microsoft.com/office/officeart/2016/7/layout/LinearArrowProcessNumbered"/>
    <dgm:cxn modelId="{94A160E1-CBCD-4BE0-92CA-E19CC2CD5611}" type="presParOf" srcId="{47D65F0E-4BD3-4639-B765-422CBAFEDE6C}" destId="{D18BE235-3CA6-4893-A15A-218946B9F9BB}" srcOrd="2" destOrd="0" presId="urn:microsoft.com/office/officeart/2016/7/layout/LinearArrowProcessNumbered"/>
    <dgm:cxn modelId="{7ED73FC6-6B88-4CBF-B352-5C3EE679E141}" type="presParOf" srcId="{D18BE235-3CA6-4893-A15A-218946B9F9BB}" destId="{5D10F884-90CD-497D-AF7D-C8CCF6A48644}" srcOrd="0" destOrd="0" presId="urn:microsoft.com/office/officeart/2016/7/layout/LinearArrowProcessNumbered"/>
    <dgm:cxn modelId="{D1C8D2FD-3C52-479E-B760-EF9F35EB69C3}" type="presParOf" srcId="{D18BE235-3CA6-4893-A15A-218946B9F9BB}" destId="{872BAC0C-9000-42F9-B996-0FA4DE595930}" srcOrd="1" destOrd="0" presId="urn:microsoft.com/office/officeart/2016/7/layout/LinearArrowProcessNumbered"/>
    <dgm:cxn modelId="{1F230340-7501-479A-A499-E261B91830DD}" type="presParOf" srcId="{872BAC0C-9000-42F9-B996-0FA4DE595930}" destId="{AB3A430D-F30E-440D-A6A5-A4ADD6180925}" srcOrd="0" destOrd="0" presId="urn:microsoft.com/office/officeart/2016/7/layout/LinearArrowProcessNumbered"/>
    <dgm:cxn modelId="{8F7DCDC4-A990-44DC-AA8B-13CF49ACFFAC}" type="presParOf" srcId="{872BAC0C-9000-42F9-B996-0FA4DE595930}" destId="{792E9C65-A526-4EC2-8A69-483BA3B71DB6}" srcOrd="1" destOrd="0" presId="urn:microsoft.com/office/officeart/2016/7/layout/LinearArrowProcessNumbered"/>
    <dgm:cxn modelId="{746738AA-2C3A-4C01-B625-27CCB14D505D}" type="presParOf" srcId="{872BAC0C-9000-42F9-B996-0FA4DE595930}" destId="{7793DDCD-F289-4121-95FC-08A72C7394AC}" srcOrd="2" destOrd="0" presId="urn:microsoft.com/office/officeart/2016/7/layout/LinearArrowProcessNumbered"/>
    <dgm:cxn modelId="{04BDC760-C941-4AFC-9E9A-84955DD7235F}" type="presParOf" srcId="{872BAC0C-9000-42F9-B996-0FA4DE595930}" destId="{654B0ABA-66AB-4771-8244-3BE904504E8F}" srcOrd="3" destOrd="0" presId="urn:microsoft.com/office/officeart/2016/7/layout/LinearArrowProcessNumbered"/>
    <dgm:cxn modelId="{9587ECDC-9500-4D04-BD9A-530B43AFEE2C}" type="presParOf" srcId="{D18BE235-3CA6-4893-A15A-218946B9F9BB}" destId="{7C7384E8-8D09-4B1B-B90D-32432FB8467F}" srcOrd="2" destOrd="0" presId="urn:microsoft.com/office/officeart/2016/7/layout/LinearArrowProcessNumbered"/>
    <dgm:cxn modelId="{92DAE5C4-C26C-4244-8B28-0D710ADE4EBD}" type="presParOf" srcId="{47D65F0E-4BD3-4639-B765-422CBAFEDE6C}" destId="{E25083CB-F10C-45E3-957C-6C2F10692C3F}" srcOrd="3" destOrd="0" presId="urn:microsoft.com/office/officeart/2016/7/layout/LinearArrowProcessNumbered"/>
    <dgm:cxn modelId="{E9F8F63D-677F-4445-A4AD-5FA817E357F0}" type="presParOf" srcId="{47D65F0E-4BD3-4639-B765-422CBAFEDE6C}" destId="{5471E311-1770-4746-A8C5-7BFB0E58E848}" srcOrd="4" destOrd="0" presId="urn:microsoft.com/office/officeart/2016/7/layout/LinearArrowProcessNumbered"/>
    <dgm:cxn modelId="{5C4CB705-3C05-4FE5-B093-C6DEAE6F2837}" type="presParOf" srcId="{5471E311-1770-4746-A8C5-7BFB0E58E848}" destId="{9F9BF4F0-4D69-41B0-AC6C-75D83C4BAF37}" srcOrd="0" destOrd="0" presId="urn:microsoft.com/office/officeart/2016/7/layout/LinearArrowProcessNumbered"/>
    <dgm:cxn modelId="{894166EB-2868-4A1E-94F3-27F27B4E7E04}" type="presParOf" srcId="{5471E311-1770-4746-A8C5-7BFB0E58E848}" destId="{AA93C78B-425A-4475-97CD-BCB0D3B591B3}" srcOrd="1" destOrd="0" presId="urn:microsoft.com/office/officeart/2016/7/layout/LinearArrowProcessNumbered"/>
    <dgm:cxn modelId="{BAAFC2B1-DEF7-4C2F-98F4-47292D8B9F77}" type="presParOf" srcId="{AA93C78B-425A-4475-97CD-BCB0D3B591B3}" destId="{5F957FFA-3F11-4D98-93E5-A838965E2A47}" srcOrd="0" destOrd="0" presId="urn:microsoft.com/office/officeart/2016/7/layout/LinearArrowProcessNumbered"/>
    <dgm:cxn modelId="{638DD954-F537-4B78-878E-BFA73DF233E3}" type="presParOf" srcId="{AA93C78B-425A-4475-97CD-BCB0D3B591B3}" destId="{4931E43B-3FD3-47A8-9A41-B614AD5B87A0}" srcOrd="1" destOrd="0" presId="urn:microsoft.com/office/officeart/2016/7/layout/LinearArrowProcessNumbered"/>
    <dgm:cxn modelId="{710B2F32-D598-4EBE-985A-52B2E9E9B019}" type="presParOf" srcId="{AA93C78B-425A-4475-97CD-BCB0D3B591B3}" destId="{5C0FEAB8-5398-4758-8655-68706D8CD35C}" srcOrd="2" destOrd="0" presId="urn:microsoft.com/office/officeart/2016/7/layout/LinearArrowProcessNumbered"/>
    <dgm:cxn modelId="{BF5C197F-5A82-40D5-B472-8E38FCE6129A}" type="presParOf" srcId="{AA93C78B-425A-4475-97CD-BCB0D3B591B3}" destId="{643A72CF-E97A-492B-9EEB-5716014F449E}" srcOrd="3" destOrd="0" presId="urn:microsoft.com/office/officeart/2016/7/layout/LinearArrowProcessNumbered"/>
    <dgm:cxn modelId="{E488B550-6D59-4EE2-B626-7D46BECB682C}" type="presParOf" srcId="{5471E311-1770-4746-A8C5-7BFB0E58E848}" destId="{CDDB67FE-2F8C-4AF1-B7AE-24A867A778C8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49DA05-8B50-46F0-AF76-C2AFBD636CF6}" type="doc">
      <dgm:prSet loTypeId="urn:microsoft.com/office/officeart/2005/8/layout/gear1" loCatId="process" qsTypeId="urn:microsoft.com/office/officeart/2005/8/quickstyle/simple5" qsCatId="simple" csTypeId="urn:microsoft.com/office/officeart/2005/8/colors/ColorSchemeForSuggestions" csCatId="other" phldr="1"/>
      <dgm:spPr/>
      <dgm:t>
        <a:bodyPr/>
        <a:lstStyle/>
        <a:p>
          <a:endParaRPr lang="en-US"/>
        </a:p>
      </dgm:t>
    </dgm:pt>
    <dgm:pt modelId="{2302192A-26ED-45F3-A836-57F7868F2957}">
      <dgm:prSet/>
      <dgm:spPr/>
      <dgm:t>
        <a:bodyPr/>
        <a:lstStyle/>
        <a:p>
          <a:r>
            <a:rPr lang="en-US" dirty="0"/>
            <a:t>Availability vs. Class Size</a:t>
          </a:r>
        </a:p>
      </dgm:t>
    </dgm:pt>
    <dgm:pt modelId="{DAEA3AFC-F968-4BC2-98E7-B907DCCBD278}" type="parTrans" cxnId="{7E904899-05AD-47DE-875A-9082177DA7E5}">
      <dgm:prSet/>
      <dgm:spPr/>
      <dgm:t>
        <a:bodyPr/>
        <a:lstStyle/>
        <a:p>
          <a:endParaRPr lang="en-US"/>
        </a:p>
      </dgm:t>
    </dgm:pt>
    <dgm:pt modelId="{0BE5DBCC-CE6E-4B9F-B672-1991B44EB841}" type="sibTrans" cxnId="{7E904899-05AD-47DE-875A-9082177DA7E5}">
      <dgm:prSet/>
      <dgm:spPr/>
      <dgm:t>
        <a:bodyPr/>
        <a:lstStyle/>
        <a:p>
          <a:endParaRPr lang="en-US"/>
        </a:p>
      </dgm:t>
    </dgm:pt>
    <dgm:pt modelId="{9F09C1B0-052C-404E-B9E5-F4B5FAA3108C}">
      <dgm:prSet/>
      <dgm:spPr/>
      <dgm:t>
        <a:bodyPr/>
        <a:lstStyle/>
        <a:p>
          <a:r>
            <a:rPr lang="en-US" dirty="0"/>
            <a:t> </a:t>
          </a:r>
        </a:p>
      </dgm:t>
    </dgm:pt>
    <dgm:pt modelId="{13A68FA4-606B-4070-8EE5-F45065AE3508}" type="parTrans" cxnId="{E34D52A7-0783-4D93-B6F7-793ECA8719EA}">
      <dgm:prSet/>
      <dgm:spPr/>
      <dgm:t>
        <a:bodyPr/>
        <a:lstStyle/>
        <a:p>
          <a:endParaRPr lang="en-US"/>
        </a:p>
      </dgm:t>
    </dgm:pt>
    <dgm:pt modelId="{1363BD50-3495-4689-8502-55FD4CB43A13}" type="sibTrans" cxnId="{E34D52A7-0783-4D93-B6F7-793ECA8719EA}">
      <dgm:prSet/>
      <dgm:spPr/>
      <dgm:t>
        <a:bodyPr/>
        <a:lstStyle/>
        <a:p>
          <a:endParaRPr lang="en-US"/>
        </a:p>
      </dgm:t>
    </dgm:pt>
    <dgm:pt modelId="{512A5A56-8723-4005-8AD5-F32878B5D6CB}">
      <dgm:prSet/>
      <dgm:spPr/>
      <dgm:t>
        <a:bodyPr/>
        <a:lstStyle/>
        <a:p>
          <a:r>
            <a:rPr lang="en-US" dirty="0"/>
            <a:t>Rental Pricing</a:t>
          </a:r>
        </a:p>
      </dgm:t>
    </dgm:pt>
    <dgm:pt modelId="{E675EDBE-D746-4297-9ACA-79C026909B63}" type="parTrans" cxnId="{EE2E4585-8021-4913-89CD-B1BE171F0E9B}">
      <dgm:prSet/>
      <dgm:spPr/>
      <dgm:t>
        <a:bodyPr/>
        <a:lstStyle/>
        <a:p>
          <a:endParaRPr lang="en-US"/>
        </a:p>
      </dgm:t>
    </dgm:pt>
    <dgm:pt modelId="{1AABC935-95E9-4257-9E7A-208021A3E3FB}" type="sibTrans" cxnId="{EE2E4585-8021-4913-89CD-B1BE171F0E9B}">
      <dgm:prSet/>
      <dgm:spPr/>
      <dgm:t>
        <a:bodyPr/>
        <a:lstStyle/>
        <a:p>
          <a:endParaRPr lang="en-US"/>
        </a:p>
      </dgm:t>
    </dgm:pt>
    <dgm:pt modelId="{AF71810E-6B22-453F-904C-12D17FB103C4}">
      <dgm:prSet/>
      <dgm:spPr/>
      <dgm:t>
        <a:bodyPr/>
        <a:lstStyle/>
        <a:p>
          <a:r>
            <a:rPr lang="en-US" dirty="0"/>
            <a:t> </a:t>
          </a:r>
        </a:p>
      </dgm:t>
    </dgm:pt>
    <dgm:pt modelId="{CB28A95E-3D0E-422E-8000-27AD4BA14369}" type="parTrans" cxnId="{6CA5A054-7627-42F4-91A3-7B51FF248493}">
      <dgm:prSet/>
      <dgm:spPr/>
      <dgm:t>
        <a:bodyPr/>
        <a:lstStyle/>
        <a:p>
          <a:endParaRPr lang="en-US"/>
        </a:p>
      </dgm:t>
    </dgm:pt>
    <dgm:pt modelId="{C4E3841F-9440-4564-962D-C9282FD8927E}" type="sibTrans" cxnId="{6CA5A054-7627-42F4-91A3-7B51FF248493}">
      <dgm:prSet/>
      <dgm:spPr/>
      <dgm:t>
        <a:bodyPr/>
        <a:lstStyle/>
        <a:p>
          <a:endParaRPr lang="en-US"/>
        </a:p>
      </dgm:t>
    </dgm:pt>
    <dgm:pt modelId="{8B53C9B8-DE67-425A-966D-12A58105B9CC}">
      <dgm:prSet/>
      <dgm:spPr/>
      <dgm:t>
        <a:bodyPr/>
        <a:lstStyle/>
        <a:p>
          <a:r>
            <a:rPr lang="en-US" dirty="0"/>
            <a:t>Book Condition</a:t>
          </a:r>
        </a:p>
      </dgm:t>
    </dgm:pt>
    <dgm:pt modelId="{0F8ECED2-0890-46A4-A9DB-6FE871D1F4B7}" type="parTrans" cxnId="{B64833E7-09F0-4C87-8E68-7E07BA644966}">
      <dgm:prSet/>
      <dgm:spPr/>
      <dgm:t>
        <a:bodyPr/>
        <a:lstStyle/>
        <a:p>
          <a:endParaRPr lang="en-US"/>
        </a:p>
      </dgm:t>
    </dgm:pt>
    <dgm:pt modelId="{62092FB2-FCCF-4DE5-908C-910BEE7542FC}" type="sibTrans" cxnId="{B64833E7-09F0-4C87-8E68-7E07BA644966}">
      <dgm:prSet/>
      <dgm:spPr/>
      <dgm:t>
        <a:bodyPr/>
        <a:lstStyle/>
        <a:p>
          <a:endParaRPr lang="en-US"/>
        </a:p>
      </dgm:t>
    </dgm:pt>
    <dgm:pt modelId="{783D5566-0244-464E-B8E5-723F60055CA8}">
      <dgm:prSet/>
      <dgm:spPr/>
      <dgm:t>
        <a:bodyPr/>
        <a:lstStyle/>
        <a:p>
          <a:r>
            <a:rPr lang="en-US" dirty="0"/>
            <a:t> </a:t>
          </a:r>
        </a:p>
      </dgm:t>
    </dgm:pt>
    <dgm:pt modelId="{809D7D4E-3EB2-43C6-B64D-051FC3370238}" type="sibTrans" cxnId="{2212C085-7FC4-481E-8FEE-9466445F87A6}">
      <dgm:prSet/>
      <dgm:spPr/>
      <dgm:t>
        <a:bodyPr/>
        <a:lstStyle/>
        <a:p>
          <a:endParaRPr lang="en-US"/>
        </a:p>
      </dgm:t>
    </dgm:pt>
    <dgm:pt modelId="{B6FD9CD9-5611-4E04-A67C-6E65859090DD}" type="parTrans" cxnId="{2212C085-7FC4-481E-8FEE-9466445F87A6}">
      <dgm:prSet/>
      <dgm:spPr/>
      <dgm:t>
        <a:bodyPr/>
        <a:lstStyle/>
        <a:p>
          <a:endParaRPr lang="en-US"/>
        </a:p>
      </dgm:t>
    </dgm:pt>
    <dgm:pt modelId="{DFDD2764-C75B-4F05-B8C0-23B04784C786}" type="pres">
      <dgm:prSet presAssocID="{CA49DA05-8B50-46F0-AF76-C2AFBD636CF6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25976319-54F7-4112-915C-FA7E26E32011}" type="pres">
      <dgm:prSet presAssocID="{783D5566-0244-464E-B8E5-723F60055CA8}" presName="gear1" presStyleLbl="node1" presStyleIdx="0" presStyleCnt="3">
        <dgm:presLayoutVars>
          <dgm:chMax val="1"/>
          <dgm:bulletEnabled val="1"/>
        </dgm:presLayoutVars>
      </dgm:prSet>
      <dgm:spPr/>
    </dgm:pt>
    <dgm:pt modelId="{1B75B0E0-F8B4-4286-844B-4D4BEEB70103}" type="pres">
      <dgm:prSet presAssocID="{783D5566-0244-464E-B8E5-723F60055CA8}" presName="gear1srcNode" presStyleLbl="node1" presStyleIdx="0" presStyleCnt="3"/>
      <dgm:spPr/>
    </dgm:pt>
    <dgm:pt modelId="{B94E3ECD-E5A6-40CC-A4E1-33E5C9240BC5}" type="pres">
      <dgm:prSet presAssocID="{783D5566-0244-464E-B8E5-723F60055CA8}" presName="gear1dstNode" presStyleLbl="node1" presStyleIdx="0" presStyleCnt="3"/>
      <dgm:spPr/>
    </dgm:pt>
    <dgm:pt modelId="{B51FEB65-CBD1-4C3E-AFEB-DAD70F6E9B5B}" type="pres">
      <dgm:prSet presAssocID="{783D5566-0244-464E-B8E5-723F60055CA8}" presName="gear1ch" presStyleLbl="fgAcc1" presStyleIdx="0" presStyleCnt="3">
        <dgm:presLayoutVars>
          <dgm:chMax val="0"/>
          <dgm:bulletEnabled val="1"/>
        </dgm:presLayoutVars>
      </dgm:prSet>
      <dgm:spPr/>
    </dgm:pt>
    <dgm:pt modelId="{B9C95469-96E1-4B23-97EE-83B1C71CD421}" type="pres">
      <dgm:prSet presAssocID="{9F09C1B0-052C-404E-B9E5-F4B5FAA3108C}" presName="gear2" presStyleLbl="node1" presStyleIdx="1" presStyleCnt="3">
        <dgm:presLayoutVars>
          <dgm:chMax val="1"/>
          <dgm:bulletEnabled val="1"/>
        </dgm:presLayoutVars>
      </dgm:prSet>
      <dgm:spPr/>
    </dgm:pt>
    <dgm:pt modelId="{81EB9E76-AE57-4A62-859E-FD23C9DE1885}" type="pres">
      <dgm:prSet presAssocID="{9F09C1B0-052C-404E-B9E5-F4B5FAA3108C}" presName="gear2srcNode" presStyleLbl="node1" presStyleIdx="1" presStyleCnt="3"/>
      <dgm:spPr/>
    </dgm:pt>
    <dgm:pt modelId="{C48D7BA5-52D9-4C52-A2F6-DEF2BB3C78AF}" type="pres">
      <dgm:prSet presAssocID="{9F09C1B0-052C-404E-B9E5-F4B5FAA3108C}" presName="gear2dstNode" presStyleLbl="node1" presStyleIdx="1" presStyleCnt="3"/>
      <dgm:spPr/>
    </dgm:pt>
    <dgm:pt modelId="{166FCE32-760D-4786-A870-3CF0930904F7}" type="pres">
      <dgm:prSet presAssocID="{9F09C1B0-052C-404E-B9E5-F4B5FAA3108C}" presName="gear2ch" presStyleLbl="fgAcc1" presStyleIdx="1" presStyleCnt="3">
        <dgm:presLayoutVars>
          <dgm:chMax val="0"/>
          <dgm:bulletEnabled val="1"/>
        </dgm:presLayoutVars>
      </dgm:prSet>
      <dgm:spPr/>
    </dgm:pt>
    <dgm:pt modelId="{4C2AACE8-89BC-4260-BA2D-EE258B1B0779}" type="pres">
      <dgm:prSet presAssocID="{AF71810E-6B22-453F-904C-12D17FB103C4}" presName="gear3" presStyleLbl="node1" presStyleIdx="2" presStyleCnt="3"/>
      <dgm:spPr/>
    </dgm:pt>
    <dgm:pt modelId="{ACA15DC6-2651-4E4D-9DAE-D260CEA8C704}" type="pres">
      <dgm:prSet presAssocID="{AF71810E-6B22-453F-904C-12D17FB103C4}" presName="gear3tx" presStyleLbl="node1" presStyleIdx="2" presStyleCnt="3">
        <dgm:presLayoutVars>
          <dgm:chMax val="1"/>
          <dgm:bulletEnabled val="1"/>
        </dgm:presLayoutVars>
      </dgm:prSet>
      <dgm:spPr/>
    </dgm:pt>
    <dgm:pt modelId="{1D023DC8-1073-4975-8E2C-1909ED0A6950}" type="pres">
      <dgm:prSet presAssocID="{AF71810E-6B22-453F-904C-12D17FB103C4}" presName="gear3srcNode" presStyleLbl="node1" presStyleIdx="2" presStyleCnt="3"/>
      <dgm:spPr/>
    </dgm:pt>
    <dgm:pt modelId="{F1BB88C4-8C0A-452F-AA39-434A503FF7FA}" type="pres">
      <dgm:prSet presAssocID="{AF71810E-6B22-453F-904C-12D17FB103C4}" presName="gear3dstNode" presStyleLbl="node1" presStyleIdx="2" presStyleCnt="3"/>
      <dgm:spPr/>
    </dgm:pt>
    <dgm:pt modelId="{6A58100C-16C9-4B58-B0B4-F97A54886775}" type="pres">
      <dgm:prSet presAssocID="{AF71810E-6B22-453F-904C-12D17FB103C4}" presName="gear3ch" presStyleLbl="fgAcc1" presStyleIdx="2" presStyleCnt="3">
        <dgm:presLayoutVars>
          <dgm:chMax val="0"/>
          <dgm:bulletEnabled val="1"/>
        </dgm:presLayoutVars>
      </dgm:prSet>
      <dgm:spPr/>
    </dgm:pt>
    <dgm:pt modelId="{EBBD72C6-B136-4A6B-BB73-FD15D5E7E758}" type="pres">
      <dgm:prSet presAssocID="{809D7D4E-3EB2-43C6-B64D-051FC3370238}" presName="connector1" presStyleLbl="sibTrans2D1" presStyleIdx="0" presStyleCnt="3"/>
      <dgm:spPr/>
    </dgm:pt>
    <dgm:pt modelId="{0BF39E01-FF6E-4C2A-B8E7-5A2714A604EC}" type="pres">
      <dgm:prSet presAssocID="{1363BD50-3495-4689-8502-55FD4CB43A13}" presName="connector2" presStyleLbl="sibTrans2D1" presStyleIdx="1" presStyleCnt="3"/>
      <dgm:spPr/>
    </dgm:pt>
    <dgm:pt modelId="{41DF6F63-F86D-4F57-AF9E-19BE6BB95E06}" type="pres">
      <dgm:prSet presAssocID="{C4E3841F-9440-4564-962D-C9282FD8927E}" presName="connector3" presStyleLbl="sibTrans2D1" presStyleIdx="2" presStyleCnt="3"/>
      <dgm:spPr/>
    </dgm:pt>
  </dgm:ptLst>
  <dgm:cxnLst>
    <dgm:cxn modelId="{F346AA02-48E9-4B2F-A024-7490725F485C}" type="presOf" srcId="{CA49DA05-8B50-46F0-AF76-C2AFBD636CF6}" destId="{DFDD2764-C75B-4F05-B8C0-23B04784C786}" srcOrd="0" destOrd="0" presId="urn:microsoft.com/office/officeart/2005/8/layout/gear1"/>
    <dgm:cxn modelId="{E4EDC416-1D2F-4A1D-A103-67DE4919B003}" type="presOf" srcId="{9F09C1B0-052C-404E-B9E5-F4B5FAA3108C}" destId="{81EB9E76-AE57-4A62-859E-FD23C9DE1885}" srcOrd="1" destOrd="0" presId="urn:microsoft.com/office/officeart/2005/8/layout/gear1"/>
    <dgm:cxn modelId="{BCD5222A-B292-4B53-A966-DCA2A0920397}" type="presOf" srcId="{AF71810E-6B22-453F-904C-12D17FB103C4}" destId="{1D023DC8-1073-4975-8E2C-1909ED0A6950}" srcOrd="2" destOrd="0" presId="urn:microsoft.com/office/officeart/2005/8/layout/gear1"/>
    <dgm:cxn modelId="{EAD93D64-04D0-4F40-99E5-AAC7AD2DAF31}" type="presOf" srcId="{809D7D4E-3EB2-43C6-B64D-051FC3370238}" destId="{EBBD72C6-B136-4A6B-BB73-FD15D5E7E758}" srcOrd="0" destOrd="0" presId="urn:microsoft.com/office/officeart/2005/8/layout/gear1"/>
    <dgm:cxn modelId="{042FC048-CBEE-43BB-89E7-58891FDE784B}" type="presOf" srcId="{AF71810E-6B22-453F-904C-12D17FB103C4}" destId="{ACA15DC6-2651-4E4D-9DAE-D260CEA8C704}" srcOrd="1" destOrd="0" presId="urn:microsoft.com/office/officeart/2005/8/layout/gear1"/>
    <dgm:cxn modelId="{1BA69B53-082B-4899-859C-773DDB18C41E}" type="presOf" srcId="{512A5A56-8723-4005-8AD5-F32878B5D6CB}" destId="{166FCE32-760D-4786-A870-3CF0930904F7}" srcOrd="0" destOrd="0" presId="urn:microsoft.com/office/officeart/2005/8/layout/gear1"/>
    <dgm:cxn modelId="{6CA5A054-7627-42F4-91A3-7B51FF248493}" srcId="{CA49DA05-8B50-46F0-AF76-C2AFBD636CF6}" destId="{AF71810E-6B22-453F-904C-12D17FB103C4}" srcOrd="2" destOrd="0" parTransId="{CB28A95E-3D0E-422E-8000-27AD4BA14369}" sibTransId="{C4E3841F-9440-4564-962D-C9282FD8927E}"/>
    <dgm:cxn modelId="{246DAE57-4181-4BA0-BD5B-7AF713250C15}" type="presOf" srcId="{783D5566-0244-464E-B8E5-723F60055CA8}" destId="{B94E3ECD-E5A6-40CC-A4E1-33E5C9240BC5}" srcOrd="2" destOrd="0" presId="urn:microsoft.com/office/officeart/2005/8/layout/gear1"/>
    <dgm:cxn modelId="{52B73558-D881-475B-8AFD-208FC49BF0CD}" type="presOf" srcId="{1363BD50-3495-4689-8502-55FD4CB43A13}" destId="{0BF39E01-FF6E-4C2A-B8E7-5A2714A604EC}" srcOrd="0" destOrd="0" presId="urn:microsoft.com/office/officeart/2005/8/layout/gear1"/>
    <dgm:cxn modelId="{75E29E79-2A14-4BB5-A2A5-909AE6BAC95C}" type="presOf" srcId="{8B53C9B8-DE67-425A-966D-12A58105B9CC}" destId="{6A58100C-16C9-4B58-B0B4-F97A54886775}" srcOrd="0" destOrd="0" presId="urn:microsoft.com/office/officeart/2005/8/layout/gear1"/>
    <dgm:cxn modelId="{EE2E4585-8021-4913-89CD-B1BE171F0E9B}" srcId="{9F09C1B0-052C-404E-B9E5-F4B5FAA3108C}" destId="{512A5A56-8723-4005-8AD5-F32878B5D6CB}" srcOrd="0" destOrd="0" parTransId="{E675EDBE-D746-4297-9ACA-79C026909B63}" sibTransId="{1AABC935-95E9-4257-9E7A-208021A3E3FB}"/>
    <dgm:cxn modelId="{2212C085-7FC4-481E-8FEE-9466445F87A6}" srcId="{CA49DA05-8B50-46F0-AF76-C2AFBD636CF6}" destId="{783D5566-0244-464E-B8E5-723F60055CA8}" srcOrd="0" destOrd="0" parTransId="{B6FD9CD9-5611-4E04-A67C-6E65859090DD}" sibTransId="{809D7D4E-3EB2-43C6-B64D-051FC3370238}"/>
    <dgm:cxn modelId="{4ED44789-65A9-4813-AC17-BDE639680041}" type="presOf" srcId="{C4E3841F-9440-4564-962D-C9282FD8927E}" destId="{41DF6F63-F86D-4F57-AF9E-19BE6BB95E06}" srcOrd="0" destOrd="0" presId="urn:microsoft.com/office/officeart/2005/8/layout/gear1"/>
    <dgm:cxn modelId="{7E904899-05AD-47DE-875A-9082177DA7E5}" srcId="{783D5566-0244-464E-B8E5-723F60055CA8}" destId="{2302192A-26ED-45F3-A836-57F7868F2957}" srcOrd="0" destOrd="0" parTransId="{DAEA3AFC-F968-4BC2-98E7-B907DCCBD278}" sibTransId="{0BE5DBCC-CE6E-4B9F-B672-1991B44EB841}"/>
    <dgm:cxn modelId="{E5820CA2-CF33-4684-864E-F981CD7E1CE8}" type="presOf" srcId="{AF71810E-6B22-453F-904C-12D17FB103C4}" destId="{F1BB88C4-8C0A-452F-AA39-434A503FF7FA}" srcOrd="3" destOrd="0" presId="urn:microsoft.com/office/officeart/2005/8/layout/gear1"/>
    <dgm:cxn modelId="{E34D52A7-0783-4D93-B6F7-793ECA8719EA}" srcId="{CA49DA05-8B50-46F0-AF76-C2AFBD636CF6}" destId="{9F09C1B0-052C-404E-B9E5-F4B5FAA3108C}" srcOrd="1" destOrd="0" parTransId="{13A68FA4-606B-4070-8EE5-F45065AE3508}" sibTransId="{1363BD50-3495-4689-8502-55FD4CB43A13}"/>
    <dgm:cxn modelId="{3ADAD7AB-70B5-419E-A70F-AB5497DED336}" type="presOf" srcId="{9F09C1B0-052C-404E-B9E5-F4B5FAA3108C}" destId="{B9C95469-96E1-4B23-97EE-83B1C71CD421}" srcOrd="0" destOrd="0" presId="urn:microsoft.com/office/officeart/2005/8/layout/gear1"/>
    <dgm:cxn modelId="{3BFA54BD-953A-4B3E-97E5-3D26E4DE7DC4}" type="presOf" srcId="{783D5566-0244-464E-B8E5-723F60055CA8}" destId="{25976319-54F7-4112-915C-FA7E26E32011}" srcOrd="0" destOrd="0" presId="urn:microsoft.com/office/officeart/2005/8/layout/gear1"/>
    <dgm:cxn modelId="{93959DCB-7824-494B-8AEF-CA3B2BCF4579}" type="presOf" srcId="{9F09C1B0-052C-404E-B9E5-F4B5FAA3108C}" destId="{C48D7BA5-52D9-4C52-A2F6-DEF2BB3C78AF}" srcOrd="2" destOrd="0" presId="urn:microsoft.com/office/officeart/2005/8/layout/gear1"/>
    <dgm:cxn modelId="{168B21E1-3E3A-4F01-BFDE-5986B44F85E2}" type="presOf" srcId="{783D5566-0244-464E-B8E5-723F60055CA8}" destId="{1B75B0E0-F8B4-4286-844B-4D4BEEB70103}" srcOrd="1" destOrd="0" presId="urn:microsoft.com/office/officeart/2005/8/layout/gear1"/>
    <dgm:cxn modelId="{B64833E7-09F0-4C87-8E68-7E07BA644966}" srcId="{AF71810E-6B22-453F-904C-12D17FB103C4}" destId="{8B53C9B8-DE67-425A-966D-12A58105B9CC}" srcOrd="0" destOrd="0" parTransId="{0F8ECED2-0890-46A4-A9DB-6FE871D1F4B7}" sibTransId="{62092FB2-FCCF-4DE5-908C-910BEE7542FC}"/>
    <dgm:cxn modelId="{219219E8-C9DB-4CFD-A365-724E3EDE87C9}" type="presOf" srcId="{2302192A-26ED-45F3-A836-57F7868F2957}" destId="{B51FEB65-CBD1-4C3E-AFEB-DAD70F6E9B5B}" srcOrd="0" destOrd="0" presId="urn:microsoft.com/office/officeart/2005/8/layout/gear1"/>
    <dgm:cxn modelId="{7E5BD9ED-9921-4EF9-B0EC-FE8245C863BD}" type="presOf" srcId="{AF71810E-6B22-453F-904C-12D17FB103C4}" destId="{4C2AACE8-89BC-4260-BA2D-EE258B1B0779}" srcOrd="0" destOrd="0" presId="urn:microsoft.com/office/officeart/2005/8/layout/gear1"/>
    <dgm:cxn modelId="{2EA25FEE-9D67-4FF9-A77C-78BA3ABF6139}" type="presParOf" srcId="{DFDD2764-C75B-4F05-B8C0-23B04784C786}" destId="{25976319-54F7-4112-915C-FA7E26E32011}" srcOrd="0" destOrd="0" presId="urn:microsoft.com/office/officeart/2005/8/layout/gear1"/>
    <dgm:cxn modelId="{359687FB-822C-4E13-B413-ACCA06160392}" type="presParOf" srcId="{DFDD2764-C75B-4F05-B8C0-23B04784C786}" destId="{1B75B0E0-F8B4-4286-844B-4D4BEEB70103}" srcOrd="1" destOrd="0" presId="urn:microsoft.com/office/officeart/2005/8/layout/gear1"/>
    <dgm:cxn modelId="{C9D19669-814A-4617-AA81-575542923AA4}" type="presParOf" srcId="{DFDD2764-C75B-4F05-B8C0-23B04784C786}" destId="{B94E3ECD-E5A6-40CC-A4E1-33E5C9240BC5}" srcOrd="2" destOrd="0" presId="urn:microsoft.com/office/officeart/2005/8/layout/gear1"/>
    <dgm:cxn modelId="{6FD917E5-4546-4456-8826-B275D10ACE8F}" type="presParOf" srcId="{DFDD2764-C75B-4F05-B8C0-23B04784C786}" destId="{B51FEB65-CBD1-4C3E-AFEB-DAD70F6E9B5B}" srcOrd="3" destOrd="0" presId="urn:microsoft.com/office/officeart/2005/8/layout/gear1"/>
    <dgm:cxn modelId="{A382C138-874B-4F07-98AE-4CE8E55775F0}" type="presParOf" srcId="{DFDD2764-C75B-4F05-B8C0-23B04784C786}" destId="{B9C95469-96E1-4B23-97EE-83B1C71CD421}" srcOrd="4" destOrd="0" presId="urn:microsoft.com/office/officeart/2005/8/layout/gear1"/>
    <dgm:cxn modelId="{7642FBAB-AB81-4222-B631-FE0DBA054369}" type="presParOf" srcId="{DFDD2764-C75B-4F05-B8C0-23B04784C786}" destId="{81EB9E76-AE57-4A62-859E-FD23C9DE1885}" srcOrd="5" destOrd="0" presId="urn:microsoft.com/office/officeart/2005/8/layout/gear1"/>
    <dgm:cxn modelId="{559690AB-005B-4952-972E-C2B257ECCC84}" type="presParOf" srcId="{DFDD2764-C75B-4F05-B8C0-23B04784C786}" destId="{C48D7BA5-52D9-4C52-A2F6-DEF2BB3C78AF}" srcOrd="6" destOrd="0" presId="urn:microsoft.com/office/officeart/2005/8/layout/gear1"/>
    <dgm:cxn modelId="{DF9C7D61-5AAF-4DCA-810C-D9E3BCE2F3E2}" type="presParOf" srcId="{DFDD2764-C75B-4F05-B8C0-23B04784C786}" destId="{166FCE32-760D-4786-A870-3CF0930904F7}" srcOrd="7" destOrd="0" presId="urn:microsoft.com/office/officeart/2005/8/layout/gear1"/>
    <dgm:cxn modelId="{CC0D3FBA-95AA-41DC-B69B-015437FE9840}" type="presParOf" srcId="{DFDD2764-C75B-4F05-B8C0-23B04784C786}" destId="{4C2AACE8-89BC-4260-BA2D-EE258B1B0779}" srcOrd="8" destOrd="0" presId="urn:microsoft.com/office/officeart/2005/8/layout/gear1"/>
    <dgm:cxn modelId="{E78DD85A-7DB6-4A1D-8A36-E454311FEB5A}" type="presParOf" srcId="{DFDD2764-C75B-4F05-B8C0-23B04784C786}" destId="{ACA15DC6-2651-4E4D-9DAE-D260CEA8C704}" srcOrd="9" destOrd="0" presId="urn:microsoft.com/office/officeart/2005/8/layout/gear1"/>
    <dgm:cxn modelId="{B2BEEB94-1B77-412D-86A7-AAB1EB5D8DF9}" type="presParOf" srcId="{DFDD2764-C75B-4F05-B8C0-23B04784C786}" destId="{1D023DC8-1073-4975-8E2C-1909ED0A6950}" srcOrd="10" destOrd="0" presId="urn:microsoft.com/office/officeart/2005/8/layout/gear1"/>
    <dgm:cxn modelId="{CD58D3B0-8C28-4941-B269-BEDA2C5DF0A3}" type="presParOf" srcId="{DFDD2764-C75B-4F05-B8C0-23B04784C786}" destId="{F1BB88C4-8C0A-452F-AA39-434A503FF7FA}" srcOrd="11" destOrd="0" presId="urn:microsoft.com/office/officeart/2005/8/layout/gear1"/>
    <dgm:cxn modelId="{7203A9AA-3906-43A7-BE16-3550AE9099E4}" type="presParOf" srcId="{DFDD2764-C75B-4F05-B8C0-23B04784C786}" destId="{6A58100C-16C9-4B58-B0B4-F97A54886775}" srcOrd="12" destOrd="0" presId="urn:microsoft.com/office/officeart/2005/8/layout/gear1"/>
    <dgm:cxn modelId="{EF512BBE-D659-4D78-B945-57E6C57486E5}" type="presParOf" srcId="{DFDD2764-C75B-4F05-B8C0-23B04784C786}" destId="{EBBD72C6-B136-4A6B-BB73-FD15D5E7E758}" srcOrd="13" destOrd="0" presId="urn:microsoft.com/office/officeart/2005/8/layout/gear1"/>
    <dgm:cxn modelId="{9F0F7673-04B9-4F4C-A7EB-CBF7A2946474}" type="presParOf" srcId="{DFDD2764-C75B-4F05-B8C0-23B04784C786}" destId="{0BF39E01-FF6E-4C2A-B8E7-5A2714A604EC}" srcOrd="14" destOrd="0" presId="urn:microsoft.com/office/officeart/2005/8/layout/gear1"/>
    <dgm:cxn modelId="{77575F82-5B87-4732-B7CA-3BB4C9AD2A53}" type="presParOf" srcId="{DFDD2764-C75B-4F05-B8C0-23B04784C786}" destId="{41DF6F63-F86D-4F57-AF9E-19BE6BB95E06}" srcOrd="15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8CE0164-B028-4835-93DE-E761A491341B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E77311-429D-4A15-844F-6189EB655138}">
      <dgm:prSet phldrT="[Text]"/>
      <dgm:spPr/>
      <dgm:t>
        <a:bodyPr/>
        <a:lstStyle/>
        <a:p>
          <a:r>
            <a:rPr lang="en-US" dirty="0"/>
            <a:t>Bookstore sends list of texts to wholesalers to bid on</a:t>
          </a:r>
        </a:p>
      </dgm:t>
    </dgm:pt>
    <dgm:pt modelId="{9B42F384-69A0-4FDB-8807-7BE7B6611147}" type="parTrans" cxnId="{85E25213-11B9-4FC6-88DE-348594163E15}">
      <dgm:prSet/>
      <dgm:spPr/>
      <dgm:t>
        <a:bodyPr/>
        <a:lstStyle/>
        <a:p>
          <a:endParaRPr lang="en-US"/>
        </a:p>
      </dgm:t>
    </dgm:pt>
    <dgm:pt modelId="{AEF0D52D-F335-4969-A1C0-52DA28C722D8}" type="sibTrans" cxnId="{85E25213-11B9-4FC6-88DE-348594163E15}">
      <dgm:prSet/>
      <dgm:spPr/>
      <dgm:t>
        <a:bodyPr/>
        <a:lstStyle/>
        <a:p>
          <a:endParaRPr lang="en-US"/>
        </a:p>
      </dgm:t>
    </dgm:pt>
    <dgm:pt modelId="{A284DF25-59CE-47AC-8234-8FAF1D7CE98A}">
      <dgm:prSet phldrT="[Text]"/>
      <dgm:spPr/>
      <dgm:t>
        <a:bodyPr/>
        <a:lstStyle/>
        <a:p>
          <a:r>
            <a:rPr lang="en-US" dirty="0"/>
            <a:t>Wholesalers evaluate the next semester’s supply &amp; demand, and offer prices accordingly</a:t>
          </a:r>
        </a:p>
      </dgm:t>
    </dgm:pt>
    <dgm:pt modelId="{1A50C787-04FC-46B3-803F-C7C2F4867915}" type="parTrans" cxnId="{41465F39-1D78-4F58-B487-0F5AAAF5399C}">
      <dgm:prSet/>
      <dgm:spPr/>
      <dgm:t>
        <a:bodyPr/>
        <a:lstStyle/>
        <a:p>
          <a:endParaRPr lang="en-US"/>
        </a:p>
      </dgm:t>
    </dgm:pt>
    <dgm:pt modelId="{59998634-6A8C-48A9-B4FC-EFED55DF5690}" type="sibTrans" cxnId="{41465F39-1D78-4F58-B487-0F5AAAF5399C}">
      <dgm:prSet/>
      <dgm:spPr/>
      <dgm:t>
        <a:bodyPr/>
        <a:lstStyle/>
        <a:p>
          <a:endParaRPr lang="en-US"/>
        </a:p>
      </dgm:t>
    </dgm:pt>
    <dgm:pt modelId="{8042EC4D-DBA1-4CB2-917C-BA36F93BA676}">
      <dgm:prSet phldrT="[Text]"/>
      <dgm:spPr/>
      <dgm:t>
        <a:bodyPr/>
        <a:lstStyle/>
        <a:p>
          <a:r>
            <a:rPr lang="en-US" dirty="0"/>
            <a:t>Bookstore subtracts wholesaler bids from retail price to get rental pricing </a:t>
          </a:r>
        </a:p>
      </dgm:t>
    </dgm:pt>
    <dgm:pt modelId="{1C65D424-DCCF-4087-921E-008DC7FA133B}" type="parTrans" cxnId="{2E933AAB-4840-4A58-A281-8FDEE197D25A}">
      <dgm:prSet/>
      <dgm:spPr/>
      <dgm:t>
        <a:bodyPr/>
        <a:lstStyle/>
        <a:p>
          <a:endParaRPr lang="en-US"/>
        </a:p>
      </dgm:t>
    </dgm:pt>
    <dgm:pt modelId="{C1F46476-9884-42D2-B790-613B73C93CE2}" type="sibTrans" cxnId="{2E933AAB-4840-4A58-A281-8FDEE197D25A}">
      <dgm:prSet/>
      <dgm:spPr/>
      <dgm:t>
        <a:bodyPr/>
        <a:lstStyle/>
        <a:p>
          <a:endParaRPr lang="en-US"/>
        </a:p>
      </dgm:t>
    </dgm:pt>
    <dgm:pt modelId="{C248E88F-1376-41A4-8C19-C0E852BEE180}" type="pres">
      <dgm:prSet presAssocID="{58CE0164-B028-4835-93DE-E761A491341B}" presName="Name0" presStyleCnt="0">
        <dgm:presLayoutVars>
          <dgm:dir/>
          <dgm:resizeHandles val="exact"/>
        </dgm:presLayoutVars>
      </dgm:prSet>
      <dgm:spPr/>
    </dgm:pt>
    <dgm:pt modelId="{8E81B59E-246E-4855-BEF4-28D0F422EE07}" type="pres">
      <dgm:prSet presAssocID="{5AE77311-429D-4A15-844F-6189EB655138}" presName="composite" presStyleCnt="0"/>
      <dgm:spPr/>
    </dgm:pt>
    <dgm:pt modelId="{953CD919-B4F4-48E3-80A4-22B2C9CBFC10}" type="pres">
      <dgm:prSet presAssocID="{5AE77311-429D-4A15-844F-6189EB655138}" presName="bgChev" presStyleLbl="node1" presStyleIdx="0" presStyleCnt="3"/>
      <dgm:spPr/>
    </dgm:pt>
    <dgm:pt modelId="{C3A2A3FE-C64D-4BDE-94E2-78F846F432BD}" type="pres">
      <dgm:prSet presAssocID="{5AE77311-429D-4A15-844F-6189EB655138}" presName="txNode" presStyleLbl="fgAcc1" presStyleIdx="0" presStyleCnt="3">
        <dgm:presLayoutVars>
          <dgm:bulletEnabled val="1"/>
        </dgm:presLayoutVars>
      </dgm:prSet>
      <dgm:spPr/>
    </dgm:pt>
    <dgm:pt modelId="{F54BBC85-69E9-41BD-927F-536E61BE86FF}" type="pres">
      <dgm:prSet presAssocID="{AEF0D52D-F335-4969-A1C0-52DA28C722D8}" presName="compositeSpace" presStyleCnt="0"/>
      <dgm:spPr/>
    </dgm:pt>
    <dgm:pt modelId="{FB7E8508-0C9B-4076-8CAA-2A146607554F}" type="pres">
      <dgm:prSet presAssocID="{A284DF25-59CE-47AC-8234-8FAF1D7CE98A}" presName="composite" presStyleCnt="0"/>
      <dgm:spPr/>
    </dgm:pt>
    <dgm:pt modelId="{93084D40-99F0-4292-B525-216169494B94}" type="pres">
      <dgm:prSet presAssocID="{A284DF25-59CE-47AC-8234-8FAF1D7CE98A}" presName="bgChev" presStyleLbl="node1" presStyleIdx="1" presStyleCnt="3"/>
      <dgm:spPr/>
    </dgm:pt>
    <dgm:pt modelId="{3FF34A8F-73C2-4864-8DA6-72A8256CA0A6}" type="pres">
      <dgm:prSet presAssocID="{A284DF25-59CE-47AC-8234-8FAF1D7CE98A}" presName="txNode" presStyleLbl="fgAcc1" presStyleIdx="1" presStyleCnt="3">
        <dgm:presLayoutVars>
          <dgm:bulletEnabled val="1"/>
        </dgm:presLayoutVars>
      </dgm:prSet>
      <dgm:spPr/>
    </dgm:pt>
    <dgm:pt modelId="{1A6AD833-CEDD-4AE3-A22F-D026DCEB4D3D}" type="pres">
      <dgm:prSet presAssocID="{59998634-6A8C-48A9-B4FC-EFED55DF5690}" presName="compositeSpace" presStyleCnt="0"/>
      <dgm:spPr/>
    </dgm:pt>
    <dgm:pt modelId="{4F83D540-1308-4C6A-A4AB-69A8419AFF2A}" type="pres">
      <dgm:prSet presAssocID="{8042EC4D-DBA1-4CB2-917C-BA36F93BA676}" presName="composite" presStyleCnt="0"/>
      <dgm:spPr/>
    </dgm:pt>
    <dgm:pt modelId="{4C014960-16BF-477F-9A24-1287770FFB8A}" type="pres">
      <dgm:prSet presAssocID="{8042EC4D-DBA1-4CB2-917C-BA36F93BA676}" presName="bgChev" presStyleLbl="node1" presStyleIdx="2" presStyleCnt="3"/>
      <dgm:spPr/>
    </dgm:pt>
    <dgm:pt modelId="{9F330AFF-001D-46D5-BB57-A3B915208569}" type="pres">
      <dgm:prSet presAssocID="{8042EC4D-DBA1-4CB2-917C-BA36F93BA676}" presName="txNode" presStyleLbl="fgAcc1" presStyleIdx="2" presStyleCnt="3">
        <dgm:presLayoutVars>
          <dgm:bulletEnabled val="1"/>
        </dgm:presLayoutVars>
      </dgm:prSet>
      <dgm:spPr/>
    </dgm:pt>
  </dgm:ptLst>
  <dgm:cxnLst>
    <dgm:cxn modelId="{85E25213-11B9-4FC6-88DE-348594163E15}" srcId="{58CE0164-B028-4835-93DE-E761A491341B}" destId="{5AE77311-429D-4A15-844F-6189EB655138}" srcOrd="0" destOrd="0" parTransId="{9B42F384-69A0-4FDB-8807-7BE7B6611147}" sibTransId="{AEF0D52D-F335-4969-A1C0-52DA28C722D8}"/>
    <dgm:cxn modelId="{530E7620-D1B0-4687-9E23-416C0E198C37}" type="presOf" srcId="{5AE77311-429D-4A15-844F-6189EB655138}" destId="{C3A2A3FE-C64D-4BDE-94E2-78F846F432BD}" srcOrd="0" destOrd="0" presId="urn:microsoft.com/office/officeart/2005/8/layout/chevronAccent+Icon"/>
    <dgm:cxn modelId="{5CE64023-E28C-4F1D-B0CE-18D04C64C5F3}" type="presOf" srcId="{58CE0164-B028-4835-93DE-E761A491341B}" destId="{C248E88F-1376-41A4-8C19-C0E852BEE180}" srcOrd="0" destOrd="0" presId="urn:microsoft.com/office/officeart/2005/8/layout/chevronAccent+Icon"/>
    <dgm:cxn modelId="{80B8C72D-9183-43D9-885C-5A6004D63F57}" type="presOf" srcId="{8042EC4D-DBA1-4CB2-917C-BA36F93BA676}" destId="{9F330AFF-001D-46D5-BB57-A3B915208569}" srcOrd="0" destOrd="0" presId="urn:microsoft.com/office/officeart/2005/8/layout/chevronAccent+Icon"/>
    <dgm:cxn modelId="{41465F39-1D78-4F58-B487-0F5AAAF5399C}" srcId="{58CE0164-B028-4835-93DE-E761A491341B}" destId="{A284DF25-59CE-47AC-8234-8FAF1D7CE98A}" srcOrd="1" destOrd="0" parTransId="{1A50C787-04FC-46B3-803F-C7C2F4867915}" sibTransId="{59998634-6A8C-48A9-B4FC-EFED55DF5690}"/>
    <dgm:cxn modelId="{64D30C3D-EC68-437C-AAE6-5120CB52B384}" type="presOf" srcId="{A284DF25-59CE-47AC-8234-8FAF1D7CE98A}" destId="{3FF34A8F-73C2-4864-8DA6-72A8256CA0A6}" srcOrd="0" destOrd="0" presId="urn:microsoft.com/office/officeart/2005/8/layout/chevronAccent+Icon"/>
    <dgm:cxn modelId="{2E933AAB-4840-4A58-A281-8FDEE197D25A}" srcId="{58CE0164-B028-4835-93DE-E761A491341B}" destId="{8042EC4D-DBA1-4CB2-917C-BA36F93BA676}" srcOrd="2" destOrd="0" parTransId="{1C65D424-DCCF-4087-921E-008DC7FA133B}" sibTransId="{C1F46476-9884-42D2-B790-613B73C93CE2}"/>
    <dgm:cxn modelId="{4C12E567-DADD-4592-8288-9B13B0B57BCF}" type="presParOf" srcId="{C248E88F-1376-41A4-8C19-C0E852BEE180}" destId="{8E81B59E-246E-4855-BEF4-28D0F422EE07}" srcOrd="0" destOrd="0" presId="urn:microsoft.com/office/officeart/2005/8/layout/chevronAccent+Icon"/>
    <dgm:cxn modelId="{11608561-17EE-4989-B8EA-E5EA0C7EC85B}" type="presParOf" srcId="{8E81B59E-246E-4855-BEF4-28D0F422EE07}" destId="{953CD919-B4F4-48E3-80A4-22B2C9CBFC10}" srcOrd="0" destOrd="0" presId="urn:microsoft.com/office/officeart/2005/8/layout/chevronAccent+Icon"/>
    <dgm:cxn modelId="{17B08B83-D750-453E-801B-784044250309}" type="presParOf" srcId="{8E81B59E-246E-4855-BEF4-28D0F422EE07}" destId="{C3A2A3FE-C64D-4BDE-94E2-78F846F432BD}" srcOrd="1" destOrd="0" presId="urn:microsoft.com/office/officeart/2005/8/layout/chevronAccent+Icon"/>
    <dgm:cxn modelId="{431645F1-3F10-4937-95BA-88B19C843586}" type="presParOf" srcId="{C248E88F-1376-41A4-8C19-C0E852BEE180}" destId="{F54BBC85-69E9-41BD-927F-536E61BE86FF}" srcOrd="1" destOrd="0" presId="urn:microsoft.com/office/officeart/2005/8/layout/chevronAccent+Icon"/>
    <dgm:cxn modelId="{3C6B14CD-6142-4FB4-9D6A-4D8BE10FFB9D}" type="presParOf" srcId="{C248E88F-1376-41A4-8C19-C0E852BEE180}" destId="{FB7E8508-0C9B-4076-8CAA-2A146607554F}" srcOrd="2" destOrd="0" presId="urn:microsoft.com/office/officeart/2005/8/layout/chevronAccent+Icon"/>
    <dgm:cxn modelId="{EEB1920A-2868-46F5-8B0D-EAEF126B8D41}" type="presParOf" srcId="{FB7E8508-0C9B-4076-8CAA-2A146607554F}" destId="{93084D40-99F0-4292-B525-216169494B94}" srcOrd="0" destOrd="0" presId="urn:microsoft.com/office/officeart/2005/8/layout/chevronAccent+Icon"/>
    <dgm:cxn modelId="{A06B0753-05FF-478F-AC95-9A3AC09FCAF8}" type="presParOf" srcId="{FB7E8508-0C9B-4076-8CAA-2A146607554F}" destId="{3FF34A8F-73C2-4864-8DA6-72A8256CA0A6}" srcOrd="1" destOrd="0" presId="urn:microsoft.com/office/officeart/2005/8/layout/chevronAccent+Icon"/>
    <dgm:cxn modelId="{0A1D939F-9B59-4C79-80AF-FC99C16C2DA1}" type="presParOf" srcId="{C248E88F-1376-41A4-8C19-C0E852BEE180}" destId="{1A6AD833-CEDD-4AE3-A22F-D026DCEB4D3D}" srcOrd="3" destOrd="0" presId="urn:microsoft.com/office/officeart/2005/8/layout/chevronAccent+Icon"/>
    <dgm:cxn modelId="{DD7AD87F-FF01-49DE-AD5E-141A5FE1CB8B}" type="presParOf" srcId="{C248E88F-1376-41A4-8C19-C0E852BEE180}" destId="{4F83D540-1308-4C6A-A4AB-69A8419AFF2A}" srcOrd="4" destOrd="0" presId="urn:microsoft.com/office/officeart/2005/8/layout/chevronAccent+Icon"/>
    <dgm:cxn modelId="{9930BFA6-B8A8-402F-B879-06FC4A4DFB04}" type="presParOf" srcId="{4F83D540-1308-4C6A-A4AB-69A8419AFF2A}" destId="{4C014960-16BF-477F-9A24-1287770FFB8A}" srcOrd="0" destOrd="0" presId="urn:microsoft.com/office/officeart/2005/8/layout/chevronAccent+Icon"/>
    <dgm:cxn modelId="{CC18A848-F45F-4B46-8040-E2B75D46D331}" type="presParOf" srcId="{4F83D540-1308-4C6A-A4AB-69A8419AFF2A}" destId="{9F330AFF-001D-46D5-BB57-A3B915208569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5D29601-77AE-4EDA-A8D5-85A6DB7FE89A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851074A-3B1F-4A61-BBFB-999EDB381B31}">
      <dgm:prSet phldrT="[Text]" custT="1"/>
      <dgm:spPr>
        <a:solidFill>
          <a:srgbClr val="B7D433"/>
        </a:solidFill>
      </dgm:spPr>
      <dgm:t>
        <a:bodyPr/>
        <a:lstStyle/>
        <a:p>
          <a:r>
            <a:rPr lang="en-US" sz="1600" dirty="0">
              <a:solidFill>
                <a:schemeClr val="tx1"/>
              </a:solidFill>
              <a:latin typeface="Bryant Bold Condensed" pitchFamily="34" charset="0"/>
            </a:rPr>
            <a:t>Course materials are selected</a:t>
          </a:r>
        </a:p>
      </dgm:t>
    </dgm:pt>
    <dgm:pt modelId="{5DDF2C20-88E1-4C58-9A8E-4356776D0810}" type="parTrans" cxnId="{8E579DEF-45C6-4033-9D16-7ABD8452A4FF}">
      <dgm:prSet/>
      <dgm:spPr/>
      <dgm:t>
        <a:bodyPr/>
        <a:lstStyle/>
        <a:p>
          <a:endParaRPr lang="en-US"/>
        </a:p>
      </dgm:t>
    </dgm:pt>
    <dgm:pt modelId="{60C29A4A-CEFD-433A-B70E-21D6909AF7F7}" type="sibTrans" cxnId="{8E579DEF-45C6-4033-9D16-7ABD8452A4FF}">
      <dgm:prSet/>
      <dgm:spPr>
        <a:solidFill>
          <a:srgbClr val="D0103A"/>
        </a:solidFill>
      </dgm:spPr>
      <dgm:t>
        <a:bodyPr/>
        <a:lstStyle/>
        <a:p>
          <a:endParaRPr lang="en-US"/>
        </a:p>
      </dgm:t>
    </dgm:pt>
    <dgm:pt modelId="{32BDE12C-E2A5-4846-B686-44DB7514F67B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1600" dirty="0">
              <a:solidFill>
                <a:schemeClr val="tx1"/>
              </a:solidFill>
              <a:latin typeface="Bryant Bold Condensed" pitchFamily="34" charset="0"/>
            </a:rPr>
            <a:t>Adoption information is submitted to the bookstore</a:t>
          </a:r>
        </a:p>
      </dgm:t>
    </dgm:pt>
    <dgm:pt modelId="{F0181D22-1640-459A-9A50-8A7DF1356C69}" type="parTrans" cxnId="{413D9170-A81B-4A3A-9C6B-E9B8A1280F2C}">
      <dgm:prSet/>
      <dgm:spPr/>
      <dgm:t>
        <a:bodyPr/>
        <a:lstStyle/>
        <a:p>
          <a:endParaRPr lang="en-US"/>
        </a:p>
      </dgm:t>
    </dgm:pt>
    <dgm:pt modelId="{978B110D-152F-400A-A1A6-B9E070D8FAA9}" type="sibTrans" cxnId="{413D9170-A81B-4A3A-9C6B-E9B8A1280F2C}">
      <dgm:prSet/>
      <dgm:spPr/>
      <dgm:t>
        <a:bodyPr/>
        <a:lstStyle/>
        <a:p>
          <a:endParaRPr lang="en-US"/>
        </a:p>
      </dgm:t>
    </dgm:pt>
    <dgm:pt modelId="{75560818-7D1C-495F-A5AE-9284F9596335}">
      <dgm:prSet phldrT="[Text]" custT="1"/>
      <dgm:spPr>
        <a:solidFill>
          <a:srgbClr val="565558"/>
        </a:solidFill>
      </dgm:spPr>
      <dgm:t>
        <a:bodyPr/>
        <a:lstStyle/>
        <a:p>
          <a:r>
            <a:rPr lang="en-US" sz="1400" dirty="0">
              <a:latin typeface="Bryant Bold Condensed" pitchFamily="34" charset="0"/>
            </a:rPr>
            <a:t>Bookstore researches availability &amp; sends list of books out for rental bids</a:t>
          </a:r>
        </a:p>
      </dgm:t>
    </dgm:pt>
    <dgm:pt modelId="{D959DD91-7D83-4921-A1F5-C5C2AE00492D}" type="parTrans" cxnId="{46D44B2A-B3BD-4EFD-BC11-F7A514474DBB}">
      <dgm:prSet/>
      <dgm:spPr/>
      <dgm:t>
        <a:bodyPr/>
        <a:lstStyle/>
        <a:p>
          <a:endParaRPr lang="en-US"/>
        </a:p>
      </dgm:t>
    </dgm:pt>
    <dgm:pt modelId="{D379E4E4-C347-4598-955E-58259F67D443}" type="sibTrans" cxnId="{46D44B2A-B3BD-4EFD-BC11-F7A514474DBB}">
      <dgm:prSet/>
      <dgm:spPr/>
      <dgm:t>
        <a:bodyPr/>
        <a:lstStyle/>
        <a:p>
          <a:endParaRPr lang="en-US"/>
        </a:p>
      </dgm:t>
    </dgm:pt>
    <dgm:pt modelId="{CE46CA9A-EE98-4865-A766-77CB759846F6}">
      <dgm:prSet phldrT="[Text]" custT="1"/>
      <dgm:spPr>
        <a:solidFill>
          <a:srgbClr val="B7D433"/>
        </a:solidFill>
      </dgm:spPr>
      <dgm:t>
        <a:bodyPr/>
        <a:lstStyle/>
        <a:p>
          <a:r>
            <a:rPr lang="en-US" sz="1600" dirty="0">
              <a:solidFill>
                <a:schemeClr val="tx1"/>
              </a:solidFill>
              <a:latin typeface="Bryant Bold Condensed" pitchFamily="34" charset="0"/>
            </a:rPr>
            <a:t>Bookstore determines quantities &amp; acquires inventory</a:t>
          </a:r>
        </a:p>
      </dgm:t>
    </dgm:pt>
    <dgm:pt modelId="{6DE6E787-3F85-460E-ACD0-4E1218F15F37}" type="parTrans" cxnId="{14C7738D-10AE-43E4-B019-C7DC1A4A1C5C}">
      <dgm:prSet/>
      <dgm:spPr/>
      <dgm:t>
        <a:bodyPr/>
        <a:lstStyle/>
        <a:p>
          <a:endParaRPr lang="en-US"/>
        </a:p>
      </dgm:t>
    </dgm:pt>
    <dgm:pt modelId="{1A8B9E86-D7DF-4A24-B4CE-788F90C67227}" type="sibTrans" cxnId="{14C7738D-10AE-43E4-B019-C7DC1A4A1C5C}">
      <dgm:prSet/>
      <dgm:spPr/>
      <dgm:t>
        <a:bodyPr/>
        <a:lstStyle/>
        <a:p>
          <a:endParaRPr lang="en-US"/>
        </a:p>
      </dgm:t>
    </dgm:pt>
    <dgm:pt modelId="{869BE606-9091-456B-BE24-333F91CE6B16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1600" dirty="0">
              <a:solidFill>
                <a:schemeClr val="tx1"/>
              </a:solidFill>
              <a:latin typeface="Bryant Bold Condensed" pitchFamily="34" charset="0"/>
            </a:rPr>
            <a:t>Inventory arrives at bookstore</a:t>
          </a:r>
        </a:p>
      </dgm:t>
    </dgm:pt>
    <dgm:pt modelId="{5EB8A67D-FCAE-45B4-AF5B-00EB9213684F}" type="parTrans" cxnId="{C62B433C-D683-475C-A49D-EC008FFE4C1F}">
      <dgm:prSet/>
      <dgm:spPr/>
      <dgm:t>
        <a:bodyPr/>
        <a:lstStyle/>
        <a:p>
          <a:endParaRPr lang="en-US"/>
        </a:p>
      </dgm:t>
    </dgm:pt>
    <dgm:pt modelId="{861A4229-54A3-4B03-B8AE-AAFD9235E3A0}" type="sibTrans" cxnId="{C62B433C-D683-475C-A49D-EC008FFE4C1F}">
      <dgm:prSet/>
      <dgm:spPr/>
      <dgm:t>
        <a:bodyPr/>
        <a:lstStyle/>
        <a:p>
          <a:endParaRPr lang="en-US"/>
        </a:p>
      </dgm:t>
    </dgm:pt>
    <dgm:pt modelId="{1D7068E3-845E-4D1C-BF2A-149DCCA78F09}">
      <dgm:prSet phldrT="[Text]" custT="1"/>
      <dgm:spPr>
        <a:solidFill>
          <a:srgbClr val="565558"/>
        </a:solidFill>
      </dgm:spPr>
      <dgm:t>
        <a:bodyPr/>
        <a:lstStyle/>
        <a:p>
          <a:r>
            <a:rPr lang="en-US" sz="1600" dirty="0">
              <a:latin typeface="Bryant Bold Condensed" pitchFamily="34" charset="0"/>
            </a:rPr>
            <a:t>Unsold books are returned to vendors after peak selling period</a:t>
          </a:r>
        </a:p>
      </dgm:t>
    </dgm:pt>
    <dgm:pt modelId="{BA56F0F2-B923-42D1-A8DF-77792E6D8685}" type="parTrans" cxnId="{7D37074A-DE2C-460E-B8E1-1BDA58AFBF03}">
      <dgm:prSet/>
      <dgm:spPr/>
      <dgm:t>
        <a:bodyPr/>
        <a:lstStyle/>
        <a:p>
          <a:endParaRPr lang="en-US"/>
        </a:p>
      </dgm:t>
    </dgm:pt>
    <dgm:pt modelId="{0A47F731-53F7-4DA8-9D04-C6678134DAA1}" type="sibTrans" cxnId="{7D37074A-DE2C-460E-B8E1-1BDA58AFBF03}">
      <dgm:prSet/>
      <dgm:spPr/>
      <dgm:t>
        <a:bodyPr/>
        <a:lstStyle/>
        <a:p>
          <a:endParaRPr lang="en-US"/>
        </a:p>
      </dgm:t>
    </dgm:pt>
    <dgm:pt modelId="{14765F13-5472-42EA-9929-C6F04F7E3877}" type="pres">
      <dgm:prSet presAssocID="{45D29601-77AE-4EDA-A8D5-85A6DB7FE89A}" presName="Name0" presStyleCnt="0">
        <dgm:presLayoutVars>
          <dgm:dir/>
          <dgm:resizeHandles val="exact"/>
        </dgm:presLayoutVars>
      </dgm:prSet>
      <dgm:spPr/>
    </dgm:pt>
    <dgm:pt modelId="{24D7832C-80DA-4808-87F1-E085359F0010}" type="pres">
      <dgm:prSet presAssocID="{45D29601-77AE-4EDA-A8D5-85A6DB7FE89A}" presName="cycle" presStyleCnt="0"/>
      <dgm:spPr/>
    </dgm:pt>
    <dgm:pt modelId="{4A8BC2B7-2DC0-4DD2-B5AC-A4658FA7F9E7}" type="pres">
      <dgm:prSet presAssocID="{C851074A-3B1F-4A61-BBFB-999EDB381B31}" presName="nodeFirstNode" presStyleLbl="node1" presStyleIdx="0" presStyleCnt="6">
        <dgm:presLayoutVars>
          <dgm:bulletEnabled val="1"/>
        </dgm:presLayoutVars>
      </dgm:prSet>
      <dgm:spPr/>
    </dgm:pt>
    <dgm:pt modelId="{37A4A19B-D037-4DA0-8555-2FCCC2B98D02}" type="pres">
      <dgm:prSet presAssocID="{60C29A4A-CEFD-433A-B70E-21D6909AF7F7}" presName="sibTransFirstNode" presStyleLbl="bgShp" presStyleIdx="0" presStyleCnt="1"/>
      <dgm:spPr/>
    </dgm:pt>
    <dgm:pt modelId="{52A0C616-59C0-4783-AA3B-4BE9ACB69560}" type="pres">
      <dgm:prSet presAssocID="{32BDE12C-E2A5-4846-B686-44DB7514F67B}" presName="nodeFollowingNodes" presStyleLbl="node1" presStyleIdx="1" presStyleCnt="6">
        <dgm:presLayoutVars>
          <dgm:bulletEnabled val="1"/>
        </dgm:presLayoutVars>
      </dgm:prSet>
      <dgm:spPr/>
    </dgm:pt>
    <dgm:pt modelId="{FE428E1E-97AE-41B8-A0E8-21EA2188DCFB}" type="pres">
      <dgm:prSet presAssocID="{75560818-7D1C-495F-A5AE-9284F9596335}" presName="nodeFollowingNodes" presStyleLbl="node1" presStyleIdx="2" presStyleCnt="6">
        <dgm:presLayoutVars>
          <dgm:bulletEnabled val="1"/>
        </dgm:presLayoutVars>
      </dgm:prSet>
      <dgm:spPr/>
    </dgm:pt>
    <dgm:pt modelId="{A3EC9066-3139-4657-A3B4-88C8C7708C32}" type="pres">
      <dgm:prSet presAssocID="{CE46CA9A-EE98-4865-A766-77CB759846F6}" presName="nodeFollowingNodes" presStyleLbl="node1" presStyleIdx="3" presStyleCnt="6">
        <dgm:presLayoutVars>
          <dgm:bulletEnabled val="1"/>
        </dgm:presLayoutVars>
      </dgm:prSet>
      <dgm:spPr/>
    </dgm:pt>
    <dgm:pt modelId="{C2FF4A31-7905-48A6-AD72-8EF530F253B4}" type="pres">
      <dgm:prSet presAssocID="{869BE606-9091-456B-BE24-333F91CE6B16}" presName="nodeFollowingNodes" presStyleLbl="node1" presStyleIdx="4" presStyleCnt="6">
        <dgm:presLayoutVars>
          <dgm:bulletEnabled val="1"/>
        </dgm:presLayoutVars>
      </dgm:prSet>
      <dgm:spPr/>
    </dgm:pt>
    <dgm:pt modelId="{B997CBA1-3E2F-4069-89D8-4DD5B1D02446}" type="pres">
      <dgm:prSet presAssocID="{1D7068E3-845E-4D1C-BF2A-149DCCA78F09}" presName="nodeFollowingNodes" presStyleLbl="node1" presStyleIdx="5" presStyleCnt="6">
        <dgm:presLayoutVars>
          <dgm:bulletEnabled val="1"/>
        </dgm:presLayoutVars>
      </dgm:prSet>
      <dgm:spPr/>
    </dgm:pt>
  </dgm:ptLst>
  <dgm:cxnLst>
    <dgm:cxn modelId="{2F74B404-70A0-4DFF-9E5C-750D34DD7A4B}" type="presOf" srcId="{75560818-7D1C-495F-A5AE-9284F9596335}" destId="{FE428E1E-97AE-41B8-A0E8-21EA2188DCFB}" srcOrd="0" destOrd="0" presId="urn:microsoft.com/office/officeart/2005/8/layout/cycle3"/>
    <dgm:cxn modelId="{46D44B2A-B3BD-4EFD-BC11-F7A514474DBB}" srcId="{45D29601-77AE-4EDA-A8D5-85A6DB7FE89A}" destId="{75560818-7D1C-495F-A5AE-9284F9596335}" srcOrd="2" destOrd="0" parTransId="{D959DD91-7D83-4921-A1F5-C5C2AE00492D}" sibTransId="{D379E4E4-C347-4598-955E-58259F67D443}"/>
    <dgm:cxn modelId="{C62B433C-D683-475C-A49D-EC008FFE4C1F}" srcId="{45D29601-77AE-4EDA-A8D5-85A6DB7FE89A}" destId="{869BE606-9091-456B-BE24-333F91CE6B16}" srcOrd="4" destOrd="0" parTransId="{5EB8A67D-FCAE-45B4-AF5B-00EB9213684F}" sibTransId="{861A4229-54A3-4B03-B8AE-AAFD9235E3A0}"/>
    <dgm:cxn modelId="{BC888949-A027-431E-8BEB-B465525AE3B8}" type="presOf" srcId="{C851074A-3B1F-4A61-BBFB-999EDB381B31}" destId="{4A8BC2B7-2DC0-4DD2-B5AC-A4658FA7F9E7}" srcOrd="0" destOrd="0" presId="urn:microsoft.com/office/officeart/2005/8/layout/cycle3"/>
    <dgm:cxn modelId="{7D37074A-DE2C-460E-B8E1-1BDA58AFBF03}" srcId="{45D29601-77AE-4EDA-A8D5-85A6DB7FE89A}" destId="{1D7068E3-845E-4D1C-BF2A-149DCCA78F09}" srcOrd="5" destOrd="0" parTransId="{BA56F0F2-B923-42D1-A8DF-77792E6D8685}" sibTransId="{0A47F731-53F7-4DA8-9D04-C6678134DAA1}"/>
    <dgm:cxn modelId="{E07D034E-921D-4F83-8A2E-E96E32ED406F}" type="presOf" srcId="{45D29601-77AE-4EDA-A8D5-85A6DB7FE89A}" destId="{14765F13-5472-42EA-9929-C6F04F7E3877}" srcOrd="0" destOrd="0" presId="urn:microsoft.com/office/officeart/2005/8/layout/cycle3"/>
    <dgm:cxn modelId="{413D9170-A81B-4A3A-9C6B-E9B8A1280F2C}" srcId="{45D29601-77AE-4EDA-A8D5-85A6DB7FE89A}" destId="{32BDE12C-E2A5-4846-B686-44DB7514F67B}" srcOrd="1" destOrd="0" parTransId="{F0181D22-1640-459A-9A50-8A7DF1356C69}" sibTransId="{978B110D-152F-400A-A1A6-B9E070D8FAA9}"/>
    <dgm:cxn modelId="{068C7073-66DF-4B9D-8831-69F34EC020C0}" type="presOf" srcId="{CE46CA9A-EE98-4865-A766-77CB759846F6}" destId="{A3EC9066-3139-4657-A3B4-88C8C7708C32}" srcOrd="0" destOrd="0" presId="urn:microsoft.com/office/officeart/2005/8/layout/cycle3"/>
    <dgm:cxn modelId="{FF7F4357-EA73-4B8C-BB23-D10092198A2E}" type="presOf" srcId="{869BE606-9091-456B-BE24-333F91CE6B16}" destId="{C2FF4A31-7905-48A6-AD72-8EF530F253B4}" srcOrd="0" destOrd="0" presId="urn:microsoft.com/office/officeart/2005/8/layout/cycle3"/>
    <dgm:cxn modelId="{14C7738D-10AE-43E4-B019-C7DC1A4A1C5C}" srcId="{45D29601-77AE-4EDA-A8D5-85A6DB7FE89A}" destId="{CE46CA9A-EE98-4865-A766-77CB759846F6}" srcOrd="3" destOrd="0" parTransId="{6DE6E787-3F85-460E-ACD0-4E1218F15F37}" sibTransId="{1A8B9E86-D7DF-4A24-B4CE-788F90C67227}"/>
    <dgm:cxn modelId="{792882BF-8AAE-410A-8990-4FC0F2D1C73A}" type="presOf" srcId="{60C29A4A-CEFD-433A-B70E-21D6909AF7F7}" destId="{37A4A19B-D037-4DA0-8555-2FCCC2B98D02}" srcOrd="0" destOrd="0" presId="urn:microsoft.com/office/officeart/2005/8/layout/cycle3"/>
    <dgm:cxn modelId="{E59074EE-2E08-4E95-A77F-4DD736FBFE25}" type="presOf" srcId="{1D7068E3-845E-4D1C-BF2A-149DCCA78F09}" destId="{B997CBA1-3E2F-4069-89D8-4DD5B1D02446}" srcOrd="0" destOrd="0" presId="urn:microsoft.com/office/officeart/2005/8/layout/cycle3"/>
    <dgm:cxn modelId="{8E579DEF-45C6-4033-9D16-7ABD8452A4FF}" srcId="{45D29601-77AE-4EDA-A8D5-85A6DB7FE89A}" destId="{C851074A-3B1F-4A61-BBFB-999EDB381B31}" srcOrd="0" destOrd="0" parTransId="{5DDF2C20-88E1-4C58-9A8E-4356776D0810}" sibTransId="{60C29A4A-CEFD-433A-B70E-21D6909AF7F7}"/>
    <dgm:cxn modelId="{948DE9FF-8685-49C5-8EDF-54D47EF7A03F}" type="presOf" srcId="{32BDE12C-E2A5-4846-B686-44DB7514F67B}" destId="{52A0C616-59C0-4783-AA3B-4BE9ACB69560}" srcOrd="0" destOrd="0" presId="urn:microsoft.com/office/officeart/2005/8/layout/cycle3"/>
    <dgm:cxn modelId="{D4AD4730-9A56-4E29-A1EA-0E2E4949AA51}" type="presParOf" srcId="{14765F13-5472-42EA-9929-C6F04F7E3877}" destId="{24D7832C-80DA-4808-87F1-E085359F0010}" srcOrd="0" destOrd="0" presId="urn:microsoft.com/office/officeart/2005/8/layout/cycle3"/>
    <dgm:cxn modelId="{1DB557DB-E5EC-4C88-AFB6-921CC0848E0F}" type="presParOf" srcId="{24D7832C-80DA-4808-87F1-E085359F0010}" destId="{4A8BC2B7-2DC0-4DD2-B5AC-A4658FA7F9E7}" srcOrd="0" destOrd="0" presId="urn:microsoft.com/office/officeart/2005/8/layout/cycle3"/>
    <dgm:cxn modelId="{A018C196-FFE7-4B9E-801A-7D932356B847}" type="presParOf" srcId="{24D7832C-80DA-4808-87F1-E085359F0010}" destId="{37A4A19B-D037-4DA0-8555-2FCCC2B98D02}" srcOrd="1" destOrd="0" presId="urn:microsoft.com/office/officeart/2005/8/layout/cycle3"/>
    <dgm:cxn modelId="{9868C1BD-E235-4C82-8743-25976FD6ADFF}" type="presParOf" srcId="{24D7832C-80DA-4808-87F1-E085359F0010}" destId="{52A0C616-59C0-4783-AA3B-4BE9ACB69560}" srcOrd="2" destOrd="0" presId="urn:microsoft.com/office/officeart/2005/8/layout/cycle3"/>
    <dgm:cxn modelId="{91036B3F-3D8E-4878-B093-181FBA19FAB8}" type="presParOf" srcId="{24D7832C-80DA-4808-87F1-E085359F0010}" destId="{FE428E1E-97AE-41B8-A0E8-21EA2188DCFB}" srcOrd="3" destOrd="0" presId="urn:microsoft.com/office/officeart/2005/8/layout/cycle3"/>
    <dgm:cxn modelId="{3117D7FC-DFC0-4201-A0C6-1344E1900065}" type="presParOf" srcId="{24D7832C-80DA-4808-87F1-E085359F0010}" destId="{A3EC9066-3139-4657-A3B4-88C8C7708C32}" srcOrd="4" destOrd="0" presId="urn:microsoft.com/office/officeart/2005/8/layout/cycle3"/>
    <dgm:cxn modelId="{24B09709-C58B-45A6-BD02-A297A101319D}" type="presParOf" srcId="{24D7832C-80DA-4808-87F1-E085359F0010}" destId="{C2FF4A31-7905-48A6-AD72-8EF530F253B4}" srcOrd="5" destOrd="0" presId="urn:microsoft.com/office/officeart/2005/8/layout/cycle3"/>
    <dgm:cxn modelId="{42BBAF83-854B-4AC4-A1B6-AE33720E07B1}" type="presParOf" srcId="{24D7832C-80DA-4808-87F1-E085359F0010}" destId="{B997CBA1-3E2F-4069-89D8-4DD5B1D02446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68F8315-021A-4FED-BAED-C07D31E3F64A}" type="doc">
      <dgm:prSet loTypeId="urn:microsoft.com/office/officeart/2016/7/layout/VerticalSolidActionList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7BFAD35-4DD3-450B-8A93-A19B3B826403}">
      <dgm:prSet/>
      <dgm:spPr/>
      <dgm:t>
        <a:bodyPr/>
        <a:lstStyle/>
        <a:p>
          <a:r>
            <a:rPr lang="en-US"/>
            <a:t>Involve</a:t>
          </a:r>
        </a:p>
      </dgm:t>
    </dgm:pt>
    <dgm:pt modelId="{3337FFC7-069F-4598-9FEE-9C7EB58E014B}" type="parTrans" cxnId="{3CE0CFE6-5137-402E-B448-8584DF7508ED}">
      <dgm:prSet/>
      <dgm:spPr/>
      <dgm:t>
        <a:bodyPr/>
        <a:lstStyle/>
        <a:p>
          <a:endParaRPr lang="en-US"/>
        </a:p>
      </dgm:t>
    </dgm:pt>
    <dgm:pt modelId="{EB91B1B1-1F73-4D41-8195-A0B489428645}" type="sibTrans" cxnId="{3CE0CFE6-5137-402E-B448-8584DF7508ED}">
      <dgm:prSet/>
      <dgm:spPr/>
      <dgm:t>
        <a:bodyPr/>
        <a:lstStyle/>
        <a:p>
          <a:endParaRPr lang="en-US"/>
        </a:p>
      </dgm:t>
    </dgm:pt>
    <dgm:pt modelId="{5E9FCA0C-5A16-4556-B1DA-7DADCBB35DEC}">
      <dgm:prSet/>
      <dgm:spPr/>
      <dgm:t>
        <a:bodyPr/>
        <a:lstStyle/>
        <a:p>
          <a:r>
            <a:rPr lang="en-US" dirty="0"/>
            <a:t>Involve full-time instructors</a:t>
          </a:r>
          <a:r>
            <a:rPr lang="en-US" b="1" u="sng" dirty="0"/>
            <a:t> and </a:t>
          </a:r>
          <a:r>
            <a:rPr lang="en-US" dirty="0"/>
            <a:t>adjunct faculty when making textbook recommendations for courses</a:t>
          </a:r>
        </a:p>
      </dgm:t>
    </dgm:pt>
    <dgm:pt modelId="{FAAA541F-8A79-44D2-B6E7-9D4A154908F6}" type="parTrans" cxnId="{BCC0B015-EE7B-46DA-9690-9B2C59C5A95F}">
      <dgm:prSet/>
      <dgm:spPr/>
      <dgm:t>
        <a:bodyPr/>
        <a:lstStyle/>
        <a:p>
          <a:endParaRPr lang="en-US"/>
        </a:p>
      </dgm:t>
    </dgm:pt>
    <dgm:pt modelId="{7D1E7003-F8F7-421A-87D6-D69ED5A4895F}" type="sibTrans" cxnId="{BCC0B015-EE7B-46DA-9690-9B2C59C5A95F}">
      <dgm:prSet/>
      <dgm:spPr/>
      <dgm:t>
        <a:bodyPr/>
        <a:lstStyle/>
        <a:p>
          <a:endParaRPr lang="en-US"/>
        </a:p>
      </dgm:t>
    </dgm:pt>
    <dgm:pt modelId="{AD45967E-D91A-4688-B326-0100FB0B814D}">
      <dgm:prSet/>
      <dgm:spPr/>
      <dgm:t>
        <a:bodyPr/>
        <a:lstStyle/>
        <a:p>
          <a:r>
            <a:rPr lang="en-US" dirty="0"/>
            <a:t>Need</a:t>
          </a:r>
        </a:p>
      </dgm:t>
    </dgm:pt>
    <dgm:pt modelId="{C9BE34E1-FE48-4F0F-8199-B18989514DFE}" type="parTrans" cxnId="{D80985A1-3A74-406D-8725-6B06A8965E54}">
      <dgm:prSet/>
      <dgm:spPr/>
      <dgm:t>
        <a:bodyPr/>
        <a:lstStyle/>
        <a:p>
          <a:endParaRPr lang="en-US"/>
        </a:p>
      </dgm:t>
    </dgm:pt>
    <dgm:pt modelId="{A6A71A1C-2CEC-4846-B6B5-A20845F8FB72}" type="sibTrans" cxnId="{D80985A1-3A74-406D-8725-6B06A8965E54}">
      <dgm:prSet/>
      <dgm:spPr/>
      <dgm:t>
        <a:bodyPr/>
        <a:lstStyle/>
        <a:p>
          <a:endParaRPr lang="en-US"/>
        </a:p>
      </dgm:t>
    </dgm:pt>
    <dgm:pt modelId="{3EE0D358-DF66-42A6-BB24-8C0344096A2D}">
      <dgm:prSet/>
      <dgm:spPr/>
      <dgm:t>
        <a:bodyPr/>
        <a:lstStyle/>
        <a:p>
          <a:r>
            <a:rPr lang="en-US" dirty="0"/>
            <a:t>Supplemental materials should be selected based on demonstrated and </a:t>
          </a:r>
          <a:r>
            <a:rPr lang="en-US" b="1" dirty="0"/>
            <a:t>justified need</a:t>
          </a:r>
          <a:r>
            <a:rPr lang="en-US" dirty="0"/>
            <a:t>; students must be held accountable for required supplemental materials</a:t>
          </a:r>
        </a:p>
      </dgm:t>
    </dgm:pt>
    <dgm:pt modelId="{25B0D579-6C90-429D-BC31-3A04AD9C661D}" type="parTrans" cxnId="{C3F38DEB-9169-47CC-AD5A-1D6F2B7C3261}">
      <dgm:prSet/>
      <dgm:spPr/>
      <dgm:t>
        <a:bodyPr/>
        <a:lstStyle/>
        <a:p>
          <a:endParaRPr lang="en-US"/>
        </a:p>
      </dgm:t>
    </dgm:pt>
    <dgm:pt modelId="{0ABAD514-145F-4042-B5DC-DB981BB13C1F}" type="sibTrans" cxnId="{C3F38DEB-9169-47CC-AD5A-1D6F2B7C3261}">
      <dgm:prSet/>
      <dgm:spPr/>
      <dgm:t>
        <a:bodyPr/>
        <a:lstStyle/>
        <a:p>
          <a:endParaRPr lang="en-US"/>
        </a:p>
      </dgm:t>
    </dgm:pt>
    <dgm:pt modelId="{AC473837-5C7A-45E0-8331-3418D54DFA40}">
      <dgm:prSet/>
      <dgm:spPr/>
      <dgm:t>
        <a:bodyPr/>
        <a:lstStyle/>
        <a:p>
          <a:r>
            <a:rPr lang="en-US" dirty="0"/>
            <a:t>Benefit</a:t>
          </a:r>
        </a:p>
      </dgm:t>
    </dgm:pt>
    <dgm:pt modelId="{82FC8320-9A7F-4F33-B6CC-4E5CF8B28C53}" type="parTrans" cxnId="{42786578-78E4-468F-BCC3-97714F4968A4}">
      <dgm:prSet/>
      <dgm:spPr/>
      <dgm:t>
        <a:bodyPr/>
        <a:lstStyle/>
        <a:p>
          <a:endParaRPr lang="en-US"/>
        </a:p>
      </dgm:t>
    </dgm:pt>
    <dgm:pt modelId="{CC52FF77-B8A4-40D4-95B0-1DD2EBCA0363}" type="sibTrans" cxnId="{42786578-78E4-468F-BCC3-97714F4968A4}">
      <dgm:prSet/>
      <dgm:spPr/>
      <dgm:t>
        <a:bodyPr/>
        <a:lstStyle/>
        <a:p>
          <a:endParaRPr lang="en-US"/>
        </a:p>
      </dgm:t>
    </dgm:pt>
    <dgm:pt modelId="{B44944DD-0686-4C51-9322-9CF6E3AE5856}">
      <dgm:prSet/>
      <dgm:spPr/>
      <dgm:t>
        <a:bodyPr/>
        <a:lstStyle/>
        <a:p>
          <a:r>
            <a:rPr lang="en-US" dirty="0"/>
            <a:t>Package and bundle only when it benefits the students</a:t>
          </a:r>
        </a:p>
      </dgm:t>
    </dgm:pt>
    <dgm:pt modelId="{4F7699E7-8F9A-4114-AB50-BEA3C909863E}" type="parTrans" cxnId="{903B8905-CB38-43DF-AC49-01FE5D7D675E}">
      <dgm:prSet/>
      <dgm:spPr/>
      <dgm:t>
        <a:bodyPr/>
        <a:lstStyle/>
        <a:p>
          <a:endParaRPr lang="en-US"/>
        </a:p>
      </dgm:t>
    </dgm:pt>
    <dgm:pt modelId="{469FEEF4-38CA-4DC1-8E8E-A7A1968A17CF}" type="sibTrans" cxnId="{903B8905-CB38-43DF-AC49-01FE5D7D675E}">
      <dgm:prSet/>
      <dgm:spPr/>
      <dgm:t>
        <a:bodyPr/>
        <a:lstStyle/>
        <a:p>
          <a:endParaRPr lang="en-US"/>
        </a:p>
      </dgm:t>
    </dgm:pt>
    <dgm:pt modelId="{ADAE2121-91A8-4BB0-ABD6-22B6C1A195D9}">
      <dgm:prSet/>
      <dgm:spPr/>
      <dgm:t>
        <a:bodyPr/>
        <a:lstStyle/>
        <a:p>
          <a:r>
            <a:rPr lang="en-US"/>
            <a:t>Packaged, bundled, custom publications and print-on-demand books can take up to eight weeks longer than a traditional book to arrive</a:t>
          </a:r>
        </a:p>
      </dgm:t>
    </dgm:pt>
    <dgm:pt modelId="{873C72B9-CFE4-47DE-A72B-732ACCE9BD31}" type="parTrans" cxnId="{2DE4BBC6-7A80-47CD-B80D-F311C0F4150E}">
      <dgm:prSet/>
      <dgm:spPr/>
      <dgm:t>
        <a:bodyPr/>
        <a:lstStyle/>
        <a:p>
          <a:endParaRPr lang="en-US"/>
        </a:p>
      </dgm:t>
    </dgm:pt>
    <dgm:pt modelId="{7048F3C4-70C2-43C3-B04F-12E9F20BEC65}" type="sibTrans" cxnId="{2DE4BBC6-7A80-47CD-B80D-F311C0F4150E}">
      <dgm:prSet/>
      <dgm:spPr/>
      <dgm:t>
        <a:bodyPr/>
        <a:lstStyle/>
        <a:p>
          <a:endParaRPr lang="en-US"/>
        </a:p>
      </dgm:t>
    </dgm:pt>
    <dgm:pt modelId="{CEE95B36-AD88-41AE-939A-CA32B102855D}" type="pres">
      <dgm:prSet presAssocID="{868F8315-021A-4FED-BAED-C07D31E3F64A}" presName="Name0" presStyleCnt="0">
        <dgm:presLayoutVars>
          <dgm:dir/>
          <dgm:animLvl val="lvl"/>
          <dgm:resizeHandles val="exact"/>
        </dgm:presLayoutVars>
      </dgm:prSet>
      <dgm:spPr/>
    </dgm:pt>
    <dgm:pt modelId="{01A8A281-3E40-4A3E-82F8-E9084E26511F}" type="pres">
      <dgm:prSet presAssocID="{37BFAD35-4DD3-450B-8A93-A19B3B826403}" presName="linNode" presStyleCnt="0"/>
      <dgm:spPr/>
    </dgm:pt>
    <dgm:pt modelId="{1CD4A7D7-A2C8-4144-BBE5-A9EDD0DCE173}" type="pres">
      <dgm:prSet presAssocID="{37BFAD35-4DD3-450B-8A93-A19B3B826403}" presName="parentText" presStyleLbl="alignNode1" presStyleIdx="0" presStyleCnt="3">
        <dgm:presLayoutVars>
          <dgm:chMax val="1"/>
          <dgm:bulletEnabled/>
        </dgm:presLayoutVars>
      </dgm:prSet>
      <dgm:spPr/>
    </dgm:pt>
    <dgm:pt modelId="{765ACC13-8A17-4EB7-9AF8-5D64B84F45C6}" type="pres">
      <dgm:prSet presAssocID="{37BFAD35-4DD3-450B-8A93-A19B3B826403}" presName="descendantText" presStyleLbl="alignAccFollowNode1" presStyleIdx="0" presStyleCnt="3">
        <dgm:presLayoutVars>
          <dgm:bulletEnabled/>
        </dgm:presLayoutVars>
      </dgm:prSet>
      <dgm:spPr/>
    </dgm:pt>
    <dgm:pt modelId="{EC52A89F-B846-426F-8E5F-CC799271758A}" type="pres">
      <dgm:prSet presAssocID="{EB91B1B1-1F73-4D41-8195-A0B489428645}" presName="sp" presStyleCnt="0"/>
      <dgm:spPr/>
    </dgm:pt>
    <dgm:pt modelId="{494AA229-BB4C-401C-9F19-C4966894CC83}" type="pres">
      <dgm:prSet presAssocID="{AD45967E-D91A-4688-B326-0100FB0B814D}" presName="linNode" presStyleCnt="0"/>
      <dgm:spPr/>
    </dgm:pt>
    <dgm:pt modelId="{2F78DC78-EB88-400A-8861-962D990BC32A}" type="pres">
      <dgm:prSet presAssocID="{AD45967E-D91A-4688-B326-0100FB0B814D}" presName="parentText" presStyleLbl="alignNode1" presStyleIdx="1" presStyleCnt="3">
        <dgm:presLayoutVars>
          <dgm:chMax val="1"/>
          <dgm:bulletEnabled/>
        </dgm:presLayoutVars>
      </dgm:prSet>
      <dgm:spPr/>
    </dgm:pt>
    <dgm:pt modelId="{4B242BD1-214B-411A-BF7C-962B1900FB9B}" type="pres">
      <dgm:prSet presAssocID="{AD45967E-D91A-4688-B326-0100FB0B814D}" presName="descendantText" presStyleLbl="alignAccFollowNode1" presStyleIdx="1" presStyleCnt="3">
        <dgm:presLayoutVars>
          <dgm:bulletEnabled/>
        </dgm:presLayoutVars>
      </dgm:prSet>
      <dgm:spPr/>
    </dgm:pt>
    <dgm:pt modelId="{330E0D0A-621D-4051-97C3-EA4526EA1DE3}" type="pres">
      <dgm:prSet presAssocID="{A6A71A1C-2CEC-4846-B6B5-A20845F8FB72}" presName="sp" presStyleCnt="0"/>
      <dgm:spPr/>
    </dgm:pt>
    <dgm:pt modelId="{0CBD6E67-B0A5-4CD3-A9A9-01B5C01EA3A7}" type="pres">
      <dgm:prSet presAssocID="{AC473837-5C7A-45E0-8331-3418D54DFA40}" presName="linNode" presStyleCnt="0"/>
      <dgm:spPr/>
    </dgm:pt>
    <dgm:pt modelId="{786ED041-0831-49B0-8CB1-413C77FCDECE}" type="pres">
      <dgm:prSet presAssocID="{AC473837-5C7A-45E0-8331-3418D54DFA40}" presName="parentText" presStyleLbl="alignNode1" presStyleIdx="2" presStyleCnt="3">
        <dgm:presLayoutVars>
          <dgm:chMax val="1"/>
          <dgm:bulletEnabled/>
        </dgm:presLayoutVars>
      </dgm:prSet>
      <dgm:spPr/>
    </dgm:pt>
    <dgm:pt modelId="{905ACC75-DC40-432C-AB97-FCFD64E74BB1}" type="pres">
      <dgm:prSet presAssocID="{AC473837-5C7A-45E0-8331-3418D54DFA40}" presName="descendantText" presStyleLbl="alignAccFollowNode1" presStyleIdx="2" presStyleCnt="3">
        <dgm:presLayoutVars>
          <dgm:bulletEnabled/>
        </dgm:presLayoutVars>
      </dgm:prSet>
      <dgm:spPr/>
    </dgm:pt>
  </dgm:ptLst>
  <dgm:cxnLst>
    <dgm:cxn modelId="{903B8905-CB38-43DF-AC49-01FE5D7D675E}" srcId="{AC473837-5C7A-45E0-8331-3418D54DFA40}" destId="{B44944DD-0686-4C51-9322-9CF6E3AE5856}" srcOrd="0" destOrd="0" parTransId="{4F7699E7-8F9A-4114-AB50-BEA3C909863E}" sibTransId="{469FEEF4-38CA-4DC1-8E8E-A7A1968A17CF}"/>
    <dgm:cxn modelId="{BCC0B015-EE7B-46DA-9690-9B2C59C5A95F}" srcId="{37BFAD35-4DD3-450B-8A93-A19B3B826403}" destId="{5E9FCA0C-5A16-4556-B1DA-7DADCBB35DEC}" srcOrd="0" destOrd="0" parTransId="{FAAA541F-8A79-44D2-B6E7-9D4A154908F6}" sibTransId="{7D1E7003-F8F7-421A-87D6-D69ED5A4895F}"/>
    <dgm:cxn modelId="{4F8E221A-3479-419B-A304-7ABA128C6B52}" type="presOf" srcId="{B44944DD-0686-4C51-9322-9CF6E3AE5856}" destId="{905ACC75-DC40-432C-AB97-FCFD64E74BB1}" srcOrd="0" destOrd="0" presId="urn:microsoft.com/office/officeart/2016/7/layout/VerticalSolidActionList"/>
    <dgm:cxn modelId="{02377022-81C2-4ECF-ADAE-E25538D11983}" type="presOf" srcId="{37BFAD35-4DD3-450B-8A93-A19B3B826403}" destId="{1CD4A7D7-A2C8-4144-BBE5-A9EDD0DCE173}" srcOrd="0" destOrd="0" presId="urn:microsoft.com/office/officeart/2016/7/layout/VerticalSolidActionList"/>
    <dgm:cxn modelId="{A625765E-CD23-4B89-ACAB-A25CE4E6BF62}" type="presOf" srcId="{ADAE2121-91A8-4BB0-ABD6-22B6C1A195D9}" destId="{905ACC75-DC40-432C-AB97-FCFD64E74BB1}" srcOrd="0" destOrd="1" presId="urn:microsoft.com/office/officeart/2016/7/layout/VerticalSolidActionList"/>
    <dgm:cxn modelId="{6E16226A-F3EC-4CFB-9C0B-02FC210A76AA}" type="presOf" srcId="{5E9FCA0C-5A16-4556-B1DA-7DADCBB35DEC}" destId="{765ACC13-8A17-4EB7-9AF8-5D64B84F45C6}" srcOrd="0" destOrd="0" presId="urn:microsoft.com/office/officeart/2016/7/layout/VerticalSolidActionList"/>
    <dgm:cxn modelId="{F125D157-26E4-411C-8E24-BAC46C3ED50F}" type="presOf" srcId="{868F8315-021A-4FED-BAED-C07D31E3F64A}" destId="{CEE95B36-AD88-41AE-939A-CA32B102855D}" srcOrd="0" destOrd="0" presId="urn:microsoft.com/office/officeart/2016/7/layout/VerticalSolidActionList"/>
    <dgm:cxn modelId="{42786578-78E4-468F-BCC3-97714F4968A4}" srcId="{868F8315-021A-4FED-BAED-C07D31E3F64A}" destId="{AC473837-5C7A-45E0-8331-3418D54DFA40}" srcOrd="2" destOrd="0" parTransId="{82FC8320-9A7F-4F33-B6CC-4E5CF8B28C53}" sibTransId="{CC52FF77-B8A4-40D4-95B0-1DD2EBCA0363}"/>
    <dgm:cxn modelId="{D80985A1-3A74-406D-8725-6B06A8965E54}" srcId="{868F8315-021A-4FED-BAED-C07D31E3F64A}" destId="{AD45967E-D91A-4688-B326-0100FB0B814D}" srcOrd="1" destOrd="0" parTransId="{C9BE34E1-FE48-4F0F-8199-B18989514DFE}" sibTransId="{A6A71A1C-2CEC-4846-B6B5-A20845F8FB72}"/>
    <dgm:cxn modelId="{B9FFBFBC-49F1-46BF-A95E-CA8D3F96F637}" type="presOf" srcId="{AC473837-5C7A-45E0-8331-3418D54DFA40}" destId="{786ED041-0831-49B0-8CB1-413C77FCDECE}" srcOrd="0" destOrd="0" presId="urn:microsoft.com/office/officeart/2016/7/layout/VerticalSolidActionList"/>
    <dgm:cxn modelId="{2DE4BBC6-7A80-47CD-B80D-F311C0F4150E}" srcId="{B44944DD-0686-4C51-9322-9CF6E3AE5856}" destId="{ADAE2121-91A8-4BB0-ABD6-22B6C1A195D9}" srcOrd="0" destOrd="0" parTransId="{873C72B9-CFE4-47DE-A72B-732ACCE9BD31}" sibTransId="{7048F3C4-70C2-43C3-B04F-12E9F20BEC65}"/>
    <dgm:cxn modelId="{93FAA5D4-7C7F-48A0-BBB2-8140FA7C698A}" type="presOf" srcId="{3EE0D358-DF66-42A6-BB24-8C0344096A2D}" destId="{4B242BD1-214B-411A-BF7C-962B1900FB9B}" srcOrd="0" destOrd="0" presId="urn:microsoft.com/office/officeart/2016/7/layout/VerticalSolidActionList"/>
    <dgm:cxn modelId="{3CE0CFE6-5137-402E-B448-8584DF7508ED}" srcId="{868F8315-021A-4FED-BAED-C07D31E3F64A}" destId="{37BFAD35-4DD3-450B-8A93-A19B3B826403}" srcOrd="0" destOrd="0" parTransId="{3337FFC7-069F-4598-9FEE-9C7EB58E014B}" sibTransId="{EB91B1B1-1F73-4D41-8195-A0B489428645}"/>
    <dgm:cxn modelId="{C3F38DEB-9169-47CC-AD5A-1D6F2B7C3261}" srcId="{AD45967E-D91A-4688-B326-0100FB0B814D}" destId="{3EE0D358-DF66-42A6-BB24-8C0344096A2D}" srcOrd="0" destOrd="0" parTransId="{25B0D579-6C90-429D-BC31-3A04AD9C661D}" sibTransId="{0ABAD514-145F-4042-B5DC-DB981BB13C1F}"/>
    <dgm:cxn modelId="{9DD3AFEC-0C59-40A1-A67D-61541A975A63}" type="presOf" srcId="{AD45967E-D91A-4688-B326-0100FB0B814D}" destId="{2F78DC78-EB88-400A-8861-962D990BC32A}" srcOrd="0" destOrd="0" presId="urn:microsoft.com/office/officeart/2016/7/layout/VerticalSolidActionList"/>
    <dgm:cxn modelId="{891256A9-1690-4DE4-AFBB-27972BAF7DD5}" type="presParOf" srcId="{CEE95B36-AD88-41AE-939A-CA32B102855D}" destId="{01A8A281-3E40-4A3E-82F8-E9084E26511F}" srcOrd="0" destOrd="0" presId="urn:microsoft.com/office/officeart/2016/7/layout/VerticalSolidActionList"/>
    <dgm:cxn modelId="{16A1C47B-21F1-4AC6-AD48-884704668C30}" type="presParOf" srcId="{01A8A281-3E40-4A3E-82F8-E9084E26511F}" destId="{1CD4A7D7-A2C8-4144-BBE5-A9EDD0DCE173}" srcOrd="0" destOrd="0" presId="urn:microsoft.com/office/officeart/2016/7/layout/VerticalSolidActionList"/>
    <dgm:cxn modelId="{9E71AA05-A73F-40B4-8128-A2446A395B95}" type="presParOf" srcId="{01A8A281-3E40-4A3E-82F8-E9084E26511F}" destId="{765ACC13-8A17-4EB7-9AF8-5D64B84F45C6}" srcOrd="1" destOrd="0" presId="urn:microsoft.com/office/officeart/2016/7/layout/VerticalSolidActionList"/>
    <dgm:cxn modelId="{99C85310-904F-440F-981C-6DE0CA76A5E7}" type="presParOf" srcId="{CEE95B36-AD88-41AE-939A-CA32B102855D}" destId="{EC52A89F-B846-426F-8E5F-CC799271758A}" srcOrd="1" destOrd="0" presId="urn:microsoft.com/office/officeart/2016/7/layout/VerticalSolidActionList"/>
    <dgm:cxn modelId="{17B1BEA8-0D78-401E-B027-AEF1754E8CE6}" type="presParOf" srcId="{CEE95B36-AD88-41AE-939A-CA32B102855D}" destId="{494AA229-BB4C-401C-9F19-C4966894CC83}" srcOrd="2" destOrd="0" presId="urn:microsoft.com/office/officeart/2016/7/layout/VerticalSolidActionList"/>
    <dgm:cxn modelId="{B14C7D21-BD29-496D-90E3-D54B8C8B1ABF}" type="presParOf" srcId="{494AA229-BB4C-401C-9F19-C4966894CC83}" destId="{2F78DC78-EB88-400A-8861-962D990BC32A}" srcOrd="0" destOrd="0" presId="urn:microsoft.com/office/officeart/2016/7/layout/VerticalSolidActionList"/>
    <dgm:cxn modelId="{C04995F0-8775-4BA0-A71E-FDB387043EB0}" type="presParOf" srcId="{494AA229-BB4C-401C-9F19-C4966894CC83}" destId="{4B242BD1-214B-411A-BF7C-962B1900FB9B}" srcOrd="1" destOrd="0" presId="urn:microsoft.com/office/officeart/2016/7/layout/VerticalSolidActionList"/>
    <dgm:cxn modelId="{A134983D-4BB2-4F98-9D56-20E317AF1F5F}" type="presParOf" srcId="{CEE95B36-AD88-41AE-939A-CA32B102855D}" destId="{330E0D0A-621D-4051-97C3-EA4526EA1DE3}" srcOrd="3" destOrd="0" presId="urn:microsoft.com/office/officeart/2016/7/layout/VerticalSolidActionList"/>
    <dgm:cxn modelId="{7966FF9F-A9A9-406D-8286-81CF83141D9B}" type="presParOf" srcId="{CEE95B36-AD88-41AE-939A-CA32B102855D}" destId="{0CBD6E67-B0A5-4CD3-A9A9-01B5C01EA3A7}" srcOrd="4" destOrd="0" presId="urn:microsoft.com/office/officeart/2016/7/layout/VerticalSolidActionList"/>
    <dgm:cxn modelId="{7F45FD71-9603-4E1E-A1F3-2913604FB5A3}" type="presParOf" srcId="{0CBD6E67-B0A5-4CD3-A9A9-01B5C01EA3A7}" destId="{786ED041-0831-49B0-8CB1-413C77FCDECE}" srcOrd="0" destOrd="0" presId="urn:microsoft.com/office/officeart/2016/7/layout/VerticalSolidActionList"/>
    <dgm:cxn modelId="{1C873574-CA40-464F-ABFF-CD2DBBFD6DCA}" type="presParOf" srcId="{0CBD6E67-B0A5-4CD3-A9A9-01B5C01EA3A7}" destId="{905ACC75-DC40-432C-AB97-FCFD64E74BB1}" srcOrd="1" destOrd="0" presId="urn:microsoft.com/office/officeart/2016/7/layout/VerticalSolid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763D43-9AAE-467D-BFE6-17DED8EAC9AE}">
      <dsp:nvSpPr>
        <dsp:cNvPr id="0" name=""/>
        <dsp:cNvSpPr/>
      </dsp:nvSpPr>
      <dsp:spPr>
        <a:xfrm>
          <a:off x="2479941" y="80"/>
          <a:ext cx="1681005" cy="16561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220" tIns="109220" rIns="109220" bIns="10922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REC</a:t>
          </a:r>
        </a:p>
      </dsp:txBody>
      <dsp:txXfrm>
        <a:off x="2726118" y="242622"/>
        <a:ext cx="1188651" cy="1171096"/>
      </dsp:txXfrm>
    </dsp:sp>
    <dsp:sp modelId="{028CC8E9-C6B7-4977-9CEE-A870FBDA06BB}">
      <dsp:nvSpPr>
        <dsp:cNvPr id="0" name=""/>
        <dsp:cNvSpPr/>
      </dsp:nvSpPr>
      <dsp:spPr>
        <a:xfrm>
          <a:off x="2354499" y="1745891"/>
          <a:ext cx="1931890" cy="164038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220" tIns="109220" rIns="109220" bIns="10922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RQ</a:t>
          </a:r>
        </a:p>
      </dsp:txBody>
      <dsp:txXfrm>
        <a:off x="2637418" y="1986120"/>
        <a:ext cx="1366052" cy="1159929"/>
      </dsp:txXfrm>
    </dsp:sp>
    <dsp:sp modelId="{D46D36CD-45C6-4E46-BE3D-671A2841899F}">
      <dsp:nvSpPr>
        <dsp:cNvPr id="0" name=""/>
        <dsp:cNvSpPr/>
      </dsp:nvSpPr>
      <dsp:spPr>
        <a:xfrm>
          <a:off x="2385649" y="3475909"/>
          <a:ext cx="1869590" cy="159483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9220" tIns="109220" rIns="109220" bIns="10922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 dirty="0"/>
            <a:t>OF</a:t>
          </a:r>
        </a:p>
      </dsp:txBody>
      <dsp:txXfrm>
        <a:off x="2659444" y="3709467"/>
        <a:ext cx="1322000" cy="11277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303E20-F7A8-4FB9-82D0-7775041DB832}">
      <dsp:nvSpPr>
        <dsp:cNvPr id="0" name=""/>
        <dsp:cNvSpPr/>
      </dsp:nvSpPr>
      <dsp:spPr>
        <a:xfrm>
          <a:off x="1626891" y="695788"/>
          <a:ext cx="1297707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30ACB8-A765-476A-B9CB-45A2BD868F3E}">
      <dsp:nvSpPr>
        <dsp:cNvPr id="0" name=""/>
        <dsp:cNvSpPr/>
      </dsp:nvSpPr>
      <dsp:spPr>
        <a:xfrm>
          <a:off x="3002460" y="586816"/>
          <a:ext cx="149236" cy="280304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830F91-2CE4-41A2-93C7-F3D8492E4A8F}">
      <dsp:nvSpPr>
        <dsp:cNvPr id="0" name=""/>
        <dsp:cNvSpPr/>
      </dsp:nvSpPr>
      <dsp:spPr>
        <a:xfrm>
          <a:off x="768853" y="0"/>
          <a:ext cx="1391648" cy="13916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04" tIns="54004" rIns="54004" bIns="54004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Rec</a:t>
          </a:r>
        </a:p>
      </dsp:txBody>
      <dsp:txXfrm>
        <a:off x="972655" y="203802"/>
        <a:ext cx="984044" cy="984044"/>
      </dsp:txXfrm>
    </dsp:sp>
    <dsp:sp modelId="{AC294572-DFCA-46FA-937B-ECEF72F489F5}">
      <dsp:nvSpPr>
        <dsp:cNvPr id="0" name=""/>
        <dsp:cNvSpPr/>
      </dsp:nvSpPr>
      <dsp:spPr>
        <a:xfrm>
          <a:off x="0" y="1557248"/>
          <a:ext cx="2919841" cy="1539389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320" tIns="165100" rIns="230320" bIns="16510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Recommended</a:t>
          </a:r>
        </a:p>
      </dsp:txBody>
      <dsp:txXfrm>
        <a:off x="0" y="1865126"/>
        <a:ext cx="2919841" cy="1231511"/>
      </dsp:txXfrm>
    </dsp:sp>
    <dsp:sp modelId="{AB3A430D-F30E-440D-A6A5-A4ADD6180925}">
      <dsp:nvSpPr>
        <dsp:cNvPr id="0" name=""/>
        <dsp:cNvSpPr/>
      </dsp:nvSpPr>
      <dsp:spPr>
        <a:xfrm>
          <a:off x="3249025" y="695788"/>
          <a:ext cx="2919841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2E9C65-A526-4EC2-8A69-483BA3B71DB6}">
      <dsp:nvSpPr>
        <dsp:cNvPr id="0" name=""/>
        <dsp:cNvSpPr/>
      </dsp:nvSpPr>
      <dsp:spPr>
        <a:xfrm>
          <a:off x="6246729" y="586816"/>
          <a:ext cx="149236" cy="280304"/>
        </a:xfrm>
        <a:prstGeom prst="chevron">
          <a:avLst>
            <a:gd name="adj" fmla="val 9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93DDCD-F289-4121-95FC-08A72C7394AC}">
      <dsp:nvSpPr>
        <dsp:cNvPr id="0" name=""/>
        <dsp:cNvSpPr/>
      </dsp:nvSpPr>
      <dsp:spPr>
        <a:xfrm>
          <a:off x="4013121" y="0"/>
          <a:ext cx="1391648" cy="13916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04" tIns="54004" rIns="54004" bIns="54004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RQ</a:t>
          </a:r>
        </a:p>
      </dsp:txBody>
      <dsp:txXfrm>
        <a:off x="4216923" y="203802"/>
        <a:ext cx="984044" cy="984044"/>
      </dsp:txXfrm>
    </dsp:sp>
    <dsp:sp modelId="{7C7384E8-8D09-4B1B-B90D-32432FB8467F}">
      <dsp:nvSpPr>
        <dsp:cNvPr id="0" name=""/>
        <dsp:cNvSpPr/>
      </dsp:nvSpPr>
      <dsp:spPr>
        <a:xfrm>
          <a:off x="3249025" y="1557248"/>
          <a:ext cx="2919841" cy="1539389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320" tIns="165100" rIns="230320" bIns="16510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Required</a:t>
          </a:r>
        </a:p>
      </dsp:txBody>
      <dsp:txXfrm>
        <a:off x="3249025" y="1865126"/>
        <a:ext cx="2919841" cy="1231511"/>
      </dsp:txXfrm>
    </dsp:sp>
    <dsp:sp modelId="{5F957FFA-3F11-4D98-93E5-A838965E2A47}">
      <dsp:nvSpPr>
        <dsp:cNvPr id="0" name=""/>
        <dsp:cNvSpPr/>
      </dsp:nvSpPr>
      <dsp:spPr>
        <a:xfrm>
          <a:off x="6493293" y="695788"/>
          <a:ext cx="1459920" cy="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0FEAB8-5398-4758-8655-68706D8CD35C}">
      <dsp:nvSpPr>
        <dsp:cNvPr id="0" name=""/>
        <dsp:cNvSpPr/>
      </dsp:nvSpPr>
      <dsp:spPr>
        <a:xfrm>
          <a:off x="7257390" y="0"/>
          <a:ext cx="1391648" cy="13916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004" tIns="54004" rIns="54004" bIns="54004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OF</a:t>
          </a:r>
        </a:p>
      </dsp:txBody>
      <dsp:txXfrm>
        <a:off x="7461192" y="203802"/>
        <a:ext cx="984044" cy="984044"/>
      </dsp:txXfrm>
    </dsp:sp>
    <dsp:sp modelId="{CDDB67FE-2F8C-4AF1-B7AE-24A867A778C8}">
      <dsp:nvSpPr>
        <dsp:cNvPr id="0" name=""/>
        <dsp:cNvSpPr/>
      </dsp:nvSpPr>
      <dsp:spPr>
        <a:xfrm>
          <a:off x="6493293" y="1557248"/>
          <a:ext cx="2919841" cy="1539389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0320" tIns="165100" rIns="230320" bIns="16510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/>
            <a:t>Optional Format</a:t>
          </a:r>
        </a:p>
      </dsp:txBody>
      <dsp:txXfrm>
        <a:off x="6493293" y="1865126"/>
        <a:ext cx="2919841" cy="12315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976319-54F7-4112-915C-FA7E26E32011}">
      <dsp:nvSpPr>
        <dsp:cNvPr id="0" name=""/>
        <dsp:cNvSpPr/>
      </dsp:nvSpPr>
      <dsp:spPr>
        <a:xfrm>
          <a:off x="3433458" y="2297430"/>
          <a:ext cx="2807970" cy="2807970"/>
        </a:xfrm>
        <a:prstGeom prst="gear9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 </a:t>
          </a:r>
        </a:p>
      </dsp:txBody>
      <dsp:txXfrm>
        <a:off x="3997985" y="2955184"/>
        <a:ext cx="1678916" cy="1443354"/>
      </dsp:txXfrm>
    </dsp:sp>
    <dsp:sp modelId="{B51FEB65-CBD1-4C3E-AFEB-DAD70F6E9B5B}">
      <dsp:nvSpPr>
        <dsp:cNvPr id="0" name=""/>
        <dsp:cNvSpPr/>
      </dsp:nvSpPr>
      <dsp:spPr>
        <a:xfrm>
          <a:off x="3076080" y="4033265"/>
          <a:ext cx="1786890" cy="10721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Availability vs. Class Size</a:t>
          </a:r>
        </a:p>
      </dsp:txBody>
      <dsp:txXfrm>
        <a:off x="3107482" y="4064667"/>
        <a:ext cx="1724086" cy="1009330"/>
      </dsp:txXfrm>
    </dsp:sp>
    <dsp:sp modelId="{B9C95469-96E1-4B23-97EE-83B1C71CD421}">
      <dsp:nvSpPr>
        <dsp:cNvPr id="0" name=""/>
        <dsp:cNvSpPr/>
      </dsp:nvSpPr>
      <dsp:spPr>
        <a:xfrm>
          <a:off x="1799730" y="1633728"/>
          <a:ext cx="2042160" cy="2042160"/>
        </a:xfrm>
        <a:prstGeom prst="gear6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 </a:t>
          </a:r>
        </a:p>
      </dsp:txBody>
      <dsp:txXfrm>
        <a:off x="2313850" y="2150955"/>
        <a:ext cx="1013920" cy="1007706"/>
      </dsp:txXfrm>
    </dsp:sp>
    <dsp:sp modelId="{166FCE32-760D-4786-A870-3CF0930904F7}">
      <dsp:nvSpPr>
        <dsp:cNvPr id="0" name=""/>
        <dsp:cNvSpPr/>
      </dsp:nvSpPr>
      <dsp:spPr>
        <a:xfrm>
          <a:off x="1136028" y="2961132"/>
          <a:ext cx="1786890" cy="10721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Rental Pricing</a:t>
          </a:r>
        </a:p>
      </dsp:txBody>
      <dsp:txXfrm>
        <a:off x="1167430" y="2992534"/>
        <a:ext cx="1724086" cy="1009330"/>
      </dsp:txXfrm>
    </dsp:sp>
    <dsp:sp modelId="{4C2AACE8-89BC-4260-BA2D-EE258B1B0779}">
      <dsp:nvSpPr>
        <dsp:cNvPr id="0" name=""/>
        <dsp:cNvSpPr/>
      </dsp:nvSpPr>
      <dsp:spPr>
        <a:xfrm rot="20700000">
          <a:off x="2943549" y="224846"/>
          <a:ext cx="2000899" cy="2000899"/>
        </a:xfrm>
        <a:prstGeom prst="gear6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 </a:t>
          </a:r>
        </a:p>
      </dsp:txBody>
      <dsp:txXfrm rot="-20700000">
        <a:off x="3382404" y="663701"/>
        <a:ext cx="1123188" cy="1123188"/>
      </dsp:txXfrm>
    </dsp:sp>
    <dsp:sp modelId="{6A58100C-16C9-4B58-B0B4-F97A54886775}">
      <dsp:nvSpPr>
        <dsp:cNvPr id="0" name=""/>
        <dsp:cNvSpPr/>
      </dsp:nvSpPr>
      <dsp:spPr>
        <a:xfrm>
          <a:off x="4454539" y="663701"/>
          <a:ext cx="1786890" cy="10721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Book Condition</a:t>
          </a:r>
        </a:p>
      </dsp:txBody>
      <dsp:txXfrm>
        <a:off x="4485941" y="695103"/>
        <a:ext cx="1724086" cy="1009330"/>
      </dsp:txXfrm>
    </dsp:sp>
    <dsp:sp modelId="{EBBD72C6-B136-4A6B-BB73-FD15D5E7E758}">
      <dsp:nvSpPr>
        <dsp:cNvPr id="0" name=""/>
        <dsp:cNvSpPr/>
      </dsp:nvSpPr>
      <dsp:spPr>
        <a:xfrm>
          <a:off x="3227676" y="1867926"/>
          <a:ext cx="3594201" cy="3594201"/>
        </a:xfrm>
        <a:prstGeom prst="circularArrow">
          <a:avLst>
            <a:gd name="adj1" fmla="val 4688"/>
            <a:gd name="adj2" fmla="val 299029"/>
            <a:gd name="adj3" fmla="val 2534336"/>
            <a:gd name="adj4" fmla="val 15822675"/>
            <a:gd name="adj5" fmla="val 5469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BF39E01-FF6E-4C2A-B8E7-5A2714A604EC}">
      <dsp:nvSpPr>
        <dsp:cNvPr id="0" name=""/>
        <dsp:cNvSpPr/>
      </dsp:nvSpPr>
      <dsp:spPr>
        <a:xfrm>
          <a:off x="1438068" y="1177965"/>
          <a:ext cx="2611412" cy="261141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1DF6F63-F86D-4F57-AF9E-19BE6BB95E06}">
      <dsp:nvSpPr>
        <dsp:cNvPr id="0" name=""/>
        <dsp:cNvSpPr/>
      </dsp:nvSpPr>
      <dsp:spPr>
        <a:xfrm>
          <a:off x="2480720" y="-217336"/>
          <a:ext cx="2815628" cy="281562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3CD919-B4F4-48E3-80A4-22B2C9CBFC10}">
      <dsp:nvSpPr>
        <dsp:cNvPr id="0" name=""/>
        <dsp:cNvSpPr/>
      </dsp:nvSpPr>
      <dsp:spPr>
        <a:xfrm>
          <a:off x="1259" y="1370416"/>
          <a:ext cx="3163453" cy="1221093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A2A3FE-C64D-4BDE-94E2-78F846F432BD}">
      <dsp:nvSpPr>
        <dsp:cNvPr id="0" name=""/>
        <dsp:cNvSpPr/>
      </dsp:nvSpPr>
      <dsp:spPr>
        <a:xfrm>
          <a:off x="844846" y="1675690"/>
          <a:ext cx="2671360" cy="1221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Bookstore sends list of texts to wholesalers to bid on</a:t>
          </a:r>
        </a:p>
      </dsp:txBody>
      <dsp:txXfrm>
        <a:off x="880611" y="1711455"/>
        <a:ext cx="2599830" cy="1149563"/>
      </dsp:txXfrm>
    </dsp:sp>
    <dsp:sp modelId="{93084D40-99F0-4292-B525-216169494B94}">
      <dsp:nvSpPr>
        <dsp:cNvPr id="0" name=""/>
        <dsp:cNvSpPr/>
      </dsp:nvSpPr>
      <dsp:spPr>
        <a:xfrm>
          <a:off x="3614625" y="1370416"/>
          <a:ext cx="3163453" cy="1221093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F34A8F-73C2-4864-8DA6-72A8256CA0A6}">
      <dsp:nvSpPr>
        <dsp:cNvPr id="0" name=""/>
        <dsp:cNvSpPr/>
      </dsp:nvSpPr>
      <dsp:spPr>
        <a:xfrm>
          <a:off x="4458213" y="1675690"/>
          <a:ext cx="2671360" cy="1221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Wholesalers evaluate the next semester’s supply &amp; demand, and offer prices accordingly</a:t>
          </a:r>
        </a:p>
      </dsp:txBody>
      <dsp:txXfrm>
        <a:off x="4493978" y="1711455"/>
        <a:ext cx="2599830" cy="1149563"/>
      </dsp:txXfrm>
    </dsp:sp>
    <dsp:sp modelId="{4C014960-16BF-477F-9A24-1287770FFB8A}">
      <dsp:nvSpPr>
        <dsp:cNvPr id="0" name=""/>
        <dsp:cNvSpPr/>
      </dsp:nvSpPr>
      <dsp:spPr>
        <a:xfrm>
          <a:off x="7227992" y="1370416"/>
          <a:ext cx="3163453" cy="1221093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330AFF-001D-46D5-BB57-A3B915208569}">
      <dsp:nvSpPr>
        <dsp:cNvPr id="0" name=""/>
        <dsp:cNvSpPr/>
      </dsp:nvSpPr>
      <dsp:spPr>
        <a:xfrm>
          <a:off x="8071580" y="1675690"/>
          <a:ext cx="2671360" cy="12210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Bookstore subtracts wholesaler bids from retail price to get rental pricing </a:t>
          </a:r>
        </a:p>
      </dsp:txBody>
      <dsp:txXfrm>
        <a:off x="8107345" y="1711455"/>
        <a:ext cx="2599830" cy="11495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A4A19B-D037-4DA0-8555-2FCCC2B98D02}">
      <dsp:nvSpPr>
        <dsp:cNvPr id="0" name=""/>
        <dsp:cNvSpPr/>
      </dsp:nvSpPr>
      <dsp:spPr>
        <a:xfrm>
          <a:off x="2319359" y="-5393"/>
          <a:ext cx="5419680" cy="5419680"/>
        </a:xfrm>
        <a:prstGeom prst="circularArrow">
          <a:avLst>
            <a:gd name="adj1" fmla="val 5274"/>
            <a:gd name="adj2" fmla="val 312630"/>
            <a:gd name="adj3" fmla="val 14209367"/>
            <a:gd name="adj4" fmla="val 17138007"/>
            <a:gd name="adj5" fmla="val 5477"/>
          </a:avLst>
        </a:prstGeom>
        <a:solidFill>
          <a:srgbClr val="D0103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8BC2B7-2DC0-4DD2-B5AC-A4658FA7F9E7}">
      <dsp:nvSpPr>
        <dsp:cNvPr id="0" name=""/>
        <dsp:cNvSpPr/>
      </dsp:nvSpPr>
      <dsp:spPr>
        <a:xfrm>
          <a:off x="3987998" y="927"/>
          <a:ext cx="2082403" cy="1041201"/>
        </a:xfrm>
        <a:prstGeom prst="roundRect">
          <a:avLst/>
        </a:prstGeom>
        <a:solidFill>
          <a:srgbClr val="B7D433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  <a:latin typeface="Bryant Bold Condensed" pitchFamily="34" charset="0"/>
            </a:rPr>
            <a:t>Course materials are selected</a:t>
          </a:r>
        </a:p>
      </dsp:txBody>
      <dsp:txXfrm>
        <a:off x="4038825" y="51754"/>
        <a:ext cx="1980749" cy="939547"/>
      </dsp:txXfrm>
    </dsp:sp>
    <dsp:sp modelId="{52A0C616-59C0-4783-AA3B-4BE9ACB69560}">
      <dsp:nvSpPr>
        <dsp:cNvPr id="0" name=""/>
        <dsp:cNvSpPr/>
      </dsp:nvSpPr>
      <dsp:spPr>
        <a:xfrm>
          <a:off x="5892087" y="1100254"/>
          <a:ext cx="2082403" cy="1041201"/>
        </a:xfrm>
        <a:prstGeom prst="roundRect">
          <a:avLst/>
        </a:prstGeom>
        <a:solidFill>
          <a:srgbClr val="00B0F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  <a:latin typeface="Bryant Bold Condensed" pitchFamily="34" charset="0"/>
            </a:rPr>
            <a:t>Adoption information is submitted to the bookstore</a:t>
          </a:r>
        </a:p>
      </dsp:txBody>
      <dsp:txXfrm>
        <a:off x="5942914" y="1151081"/>
        <a:ext cx="1980749" cy="939547"/>
      </dsp:txXfrm>
    </dsp:sp>
    <dsp:sp modelId="{FE428E1E-97AE-41B8-A0E8-21EA2188DCFB}">
      <dsp:nvSpPr>
        <dsp:cNvPr id="0" name=""/>
        <dsp:cNvSpPr/>
      </dsp:nvSpPr>
      <dsp:spPr>
        <a:xfrm>
          <a:off x="5892087" y="3298907"/>
          <a:ext cx="2082403" cy="1041201"/>
        </a:xfrm>
        <a:prstGeom prst="roundRect">
          <a:avLst/>
        </a:prstGeom>
        <a:solidFill>
          <a:srgbClr val="565558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Bryant Bold Condensed" pitchFamily="34" charset="0"/>
            </a:rPr>
            <a:t>Bookstore researches availability &amp; sends list of books out for rental bids</a:t>
          </a:r>
        </a:p>
      </dsp:txBody>
      <dsp:txXfrm>
        <a:off x="5942914" y="3349734"/>
        <a:ext cx="1980749" cy="939547"/>
      </dsp:txXfrm>
    </dsp:sp>
    <dsp:sp modelId="{A3EC9066-3139-4657-A3B4-88C8C7708C32}">
      <dsp:nvSpPr>
        <dsp:cNvPr id="0" name=""/>
        <dsp:cNvSpPr/>
      </dsp:nvSpPr>
      <dsp:spPr>
        <a:xfrm>
          <a:off x="3987998" y="4398233"/>
          <a:ext cx="2082403" cy="1041201"/>
        </a:xfrm>
        <a:prstGeom prst="roundRect">
          <a:avLst/>
        </a:prstGeom>
        <a:solidFill>
          <a:srgbClr val="B7D433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  <a:latin typeface="Bryant Bold Condensed" pitchFamily="34" charset="0"/>
            </a:rPr>
            <a:t>Bookstore determines quantities &amp; acquires inventory</a:t>
          </a:r>
        </a:p>
      </dsp:txBody>
      <dsp:txXfrm>
        <a:off x="4038825" y="4449060"/>
        <a:ext cx="1980749" cy="939547"/>
      </dsp:txXfrm>
    </dsp:sp>
    <dsp:sp modelId="{C2FF4A31-7905-48A6-AD72-8EF530F253B4}">
      <dsp:nvSpPr>
        <dsp:cNvPr id="0" name=""/>
        <dsp:cNvSpPr/>
      </dsp:nvSpPr>
      <dsp:spPr>
        <a:xfrm>
          <a:off x="2083908" y="3298907"/>
          <a:ext cx="2082403" cy="1041201"/>
        </a:xfrm>
        <a:prstGeom prst="roundRect">
          <a:avLst/>
        </a:prstGeom>
        <a:solidFill>
          <a:srgbClr val="00B0F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tx1"/>
              </a:solidFill>
              <a:latin typeface="Bryant Bold Condensed" pitchFamily="34" charset="0"/>
            </a:rPr>
            <a:t>Inventory arrives at bookstore</a:t>
          </a:r>
        </a:p>
      </dsp:txBody>
      <dsp:txXfrm>
        <a:off x="2134735" y="3349734"/>
        <a:ext cx="1980749" cy="939547"/>
      </dsp:txXfrm>
    </dsp:sp>
    <dsp:sp modelId="{B997CBA1-3E2F-4069-89D8-4DD5B1D02446}">
      <dsp:nvSpPr>
        <dsp:cNvPr id="0" name=""/>
        <dsp:cNvSpPr/>
      </dsp:nvSpPr>
      <dsp:spPr>
        <a:xfrm>
          <a:off x="2083908" y="1100254"/>
          <a:ext cx="2082403" cy="1041201"/>
        </a:xfrm>
        <a:prstGeom prst="roundRect">
          <a:avLst/>
        </a:prstGeom>
        <a:solidFill>
          <a:srgbClr val="565558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Bryant Bold Condensed" pitchFamily="34" charset="0"/>
            </a:rPr>
            <a:t>Unsold books are returned to vendors after peak selling period</a:t>
          </a:r>
        </a:p>
      </dsp:txBody>
      <dsp:txXfrm>
        <a:off x="2134735" y="1151081"/>
        <a:ext cx="1980749" cy="93954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ACC13-8A17-4EB7-9AF8-5D64B84F45C6}">
      <dsp:nvSpPr>
        <dsp:cNvPr id="0" name=""/>
        <dsp:cNvSpPr/>
      </dsp:nvSpPr>
      <dsp:spPr>
        <a:xfrm>
          <a:off x="1349904" y="1637"/>
          <a:ext cx="5399616" cy="167837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4768" tIns="426308" rIns="104768" bIns="426308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Involve full-time instructors</a:t>
          </a:r>
          <a:r>
            <a:rPr lang="en-US" sz="1800" b="1" u="sng" kern="1200" dirty="0"/>
            <a:t> and </a:t>
          </a:r>
          <a:r>
            <a:rPr lang="en-US" sz="1800" kern="1200" dirty="0"/>
            <a:t>adjunct faculty when making textbook recommendations for courses</a:t>
          </a:r>
        </a:p>
      </dsp:txBody>
      <dsp:txXfrm>
        <a:off x="1349904" y="1637"/>
        <a:ext cx="5399616" cy="1678376"/>
      </dsp:txXfrm>
    </dsp:sp>
    <dsp:sp modelId="{1CD4A7D7-A2C8-4144-BBE5-A9EDD0DCE173}">
      <dsp:nvSpPr>
        <dsp:cNvPr id="0" name=""/>
        <dsp:cNvSpPr/>
      </dsp:nvSpPr>
      <dsp:spPr>
        <a:xfrm>
          <a:off x="0" y="1637"/>
          <a:ext cx="1349904" cy="167837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432" tIns="165786" rIns="71432" bIns="16578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Involve</a:t>
          </a:r>
        </a:p>
      </dsp:txBody>
      <dsp:txXfrm>
        <a:off x="0" y="1637"/>
        <a:ext cx="1349904" cy="1678376"/>
      </dsp:txXfrm>
    </dsp:sp>
    <dsp:sp modelId="{4B242BD1-214B-411A-BF7C-962B1900FB9B}">
      <dsp:nvSpPr>
        <dsp:cNvPr id="0" name=""/>
        <dsp:cNvSpPr/>
      </dsp:nvSpPr>
      <dsp:spPr>
        <a:xfrm>
          <a:off x="1349904" y="1780716"/>
          <a:ext cx="5399616" cy="167837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4768" tIns="426308" rIns="104768" bIns="426308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Supplemental materials should be selected based on demonstrated and </a:t>
          </a:r>
          <a:r>
            <a:rPr lang="en-US" sz="1800" b="1" kern="1200" dirty="0"/>
            <a:t>justified need</a:t>
          </a:r>
          <a:r>
            <a:rPr lang="en-US" sz="1800" kern="1200" dirty="0"/>
            <a:t>; students must be held accountable for required supplemental materials</a:t>
          </a:r>
        </a:p>
      </dsp:txBody>
      <dsp:txXfrm>
        <a:off x="1349904" y="1780716"/>
        <a:ext cx="5399616" cy="1678376"/>
      </dsp:txXfrm>
    </dsp:sp>
    <dsp:sp modelId="{2F78DC78-EB88-400A-8861-962D990BC32A}">
      <dsp:nvSpPr>
        <dsp:cNvPr id="0" name=""/>
        <dsp:cNvSpPr/>
      </dsp:nvSpPr>
      <dsp:spPr>
        <a:xfrm>
          <a:off x="0" y="1780716"/>
          <a:ext cx="1349904" cy="167837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432" tIns="165786" rIns="71432" bIns="16578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Need</a:t>
          </a:r>
        </a:p>
      </dsp:txBody>
      <dsp:txXfrm>
        <a:off x="0" y="1780716"/>
        <a:ext cx="1349904" cy="1678376"/>
      </dsp:txXfrm>
    </dsp:sp>
    <dsp:sp modelId="{905ACC75-DC40-432C-AB97-FCFD64E74BB1}">
      <dsp:nvSpPr>
        <dsp:cNvPr id="0" name=""/>
        <dsp:cNvSpPr/>
      </dsp:nvSpPr>
      <dsp:spPr>
        <a:xfrm>
          <a:off x="1349904" y="3559794"/>
          <a:ext cx="5399616" cy="1678376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4768" tIns="426308" rIns="104768" bIns="426308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Package and bundle only when it benefits the students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/>
            <a:t>Packaged, bundled, custom publications and print-on-demand books can take up to eight weeks longer than a traditional book to arrive</a:t>
          </a:r>
        </a:p>
      </dsp:txBody>
      <dsp:txXfrm>
        <a:off x="1349904" y="3559794"/>
        <a:ext cx="5399616" cy="1678376"/>
      </dsp:txXfrm>
    </dsp:sp>
    <dsp:sp modelId="{786ED041-0831-49B0-8CB1-413C77FCDECE}">
      <dsp:nvSpPr>
        <dsp:cNvPr id="0" name=""/>
        <dsp:cNvSpPr/>
      </dsp:nvSpPr>
      <dsp:spPr>
        <a:xfrm>
          <a:off x="0" y="3559794"/>
          <a:ext cx="1349904" cy="1678376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432" tIns="165786" rIns="71432" bIns="16578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Benefit</a:t>
          </a:r>
        </a:p>
      </dsp:txBody>
      <dsp:txXfrm>
        <a:off x="0" y="3559794"/>
        <a:ext cx="1349904" cy="16783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VerticalSolidActionList">
  <dgm:title val="Vertical Solid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alignNode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AccFollow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3/20/2017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3/20/2017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5958" y="-4763"/>
            <a:ext cx="5013606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7638" y="1380069"/>
            <a:ext cx="8572389" cy="2616199"/>
          </a:xfrm>
        </p:spPr>
        <p:txBody>
          <a:bodyPr anchor="b">
            <a:normAutofit/>
          </a:bodyPr>
          <a:lstStyle>
            <a:lvl1pPr algn="r">
              <a:defRPr sz="5998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4202" y="3996267"/>
            <a:ext cx="698582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099">
                <a:solidFill>
                  <a:schemeClr val="tx1"/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1023" y="5883276"/>
            <a:ext cx="432291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76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49005" y="5867132"/>
            <a:ext cx="551023" cy="365125"/>
          </a:xfrm>
        </p:spPr>
        <p:txBody>
          <a:bodyPr/>
          <a:lstStyle/>
          <a:p>
            <a:fld id="{DA60BA0E-20D0-4E7C-B286-26C960A67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71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610" y="2666999"/>
            <a:ext cx="8928421" cy="2110382"/>
          </a:xfrm>
        </p:spPr>
        <p:txBody>
          <a:bodyPr anchor="b"/>
          <a:lstStyle>
            <a:lvl1pPr algn="r">
              <a:defRPr sz="39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1608" y="4777381"/>
            <a:ext cx="892842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9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3/20/2017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76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3925" y="685801"/>
            <a:ext cx="10016104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3926" y="2667000"/>
            <a:ext cx="4893780" cy="3124201"/>
          </a:xfrm>
        </p:spPr>
        <p:txBody>
          <a:bodyPr>
            <a:normAutofit/>
          </a:bodyPr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6246" y="2667000"/>
            <a:ext cx="4893781" cy="3124200"/>
          </a:xfrm>
        </p:spPr>
        <p:txBody>
          <a:bodyPr>
            <a:normAutofit/>
          </a:bodyPr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0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1718" y="2658533"/>
            <a:ext cx="4605988" cy="576262"/>
          </a:xfrm>
        </p:spPr>
        <p:txBody>
          <a:bodyPr anchor="b">
            <a:noAutofit/>
          </a:bodyPr>
          <a:lstStyle>
            <a:lvl1pPr marL="0" indent="0">
              <a:buNone/>
              <a:defRPr sz="2799" b="0">
                <a:solidFill>
                  <a:schemeClr val="accent1">
                    <a:lumMod val="75000"/>
                  </a:schemeClr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3925" y="3335337"/>
            <a:ext cx="4893781" cy="2455862"/>
          </a:xfrm>
        </p:spPr>
        <p:txBody>
          <a:bodyPr anchor="t">
            <a:normAutofit/>
          </a:bodyPr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78696" y="2667000"/>
            <a:ext cx="4621333" cy="576262"/>
          </a:xfrm>
        </p:spPr>
        <p:txBody>
          <a:bodyPr anchor="b">
            <a:noAutofit/>
          </a:bodyPr>
          <a:lstStyle>
            <a:lvl1pPr marL="0" indent="0">
              <a:buNone/>
              <a:defRPr sz="2799" b="0">
                <a:solidFill>
                  <a:schemeClr val="accent1">
                    <a:lumMod val="75000"/>
                  </a:schemeClr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6246" y="3335337"/>
            <a:ext cx="4893781" cy="2455862"/>
          </a:xfrm>
        </p:spPr>
        <p:txBody>
          <a:bodyPr anchor="t">
            <a:normAutofit/>
          </a:bodyPr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2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77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1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3926" y="1600200"/>
            <a:ext cx="3548197" cy="1371600"/>
          </a:xfrm>
        </p:spPr>
        <p:txBody>
          <a:bodyPr anchor="b">
            <a:normAutofit/>
          </a:bodyPr>
          <a:lstStyle>
            <a:lvl1pPr algn="ctr">
              <a:defRPr sz="23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0663" y="685800"/>
            <a:ext cx="6239365" cy="5105401"/>
          </a:xfrm>
        </p:spPr>
        <p:txBody>
          <a:bodyPr anchor="ctr">
            <a:normAutofit/>
          </a:bodyPr>
          <a:lstStyle>
            <a:lvl1pPr>
              <a:defRPr sz="1999"/>
            </a:lvl1pPr>
            <a:lvl2pPr>
              <a:defRPr sz="1799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3926" y="2971800"/>
            <a:ext cx="3548197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80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338" y="1752599"/>
            <a:ext cx="5424745" cy="1371600"/>
          </a:xfrm>
        </p:spPr>
        <p:txBody>
          <a:bodyPr anchor="b">
            <a:normAutofit/>
          </a:bodyPr>
          <a:lstStyle>
            <a:lvl1pPr algn="ctr">
              <a:defRPr sz="27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2704" y="914400"/>
            <a:ext cx="3280120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338" y="3124199"/>
            <a:ext cx="5424745" cy="1828800"/>
          </a:xfrm>
        </p:spPr>
        <p:txBody>
          <a:bodyPr>
            <a:normAutofit/>
          </a:bodyPr>
          <a:lstStyle>
            <a:lvl1pPr marL="0" indent="0" algn="ctr">
              <a:buNone/>
              <a:defRPr sz="1799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2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3925" y="4732865"/>
            <a:ext cx="10016102" cy="566738"/>
          </a:xfrm>
        </p:spPr>
        <p:txBody>
          <a:bodyPr anchor="b">
            <a:normAutofit/>
          </a:bodyPr>
          <a:lstStyle>
            <a:lvl1pPr algn="ctr">
              <a:defRPr sz="23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5391" y="932112"/>
            <a:ext cx="8223802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3925" y="5299603"/>
            <a:ext cx="10016102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45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3926" y="685800"/>
            <a:ext cx="10016102" cy="3048000"/>
          </a:xfrm>
        </p:spPr>
        <p:txBody>
          <a:bodyPr anchor="ctr">
            <a:normAutofit/>
          </a:bodyPr>
          <a:lstStyle>
            <a:lvl1pPr algn="ctr">
              <a:defRPr sz="31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3926" y="4343400"/>
            <a:ext cx="10016104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9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289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196" y="863023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998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0588" y="2819399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998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7637" y="685801"/>
            <a:ext cx="8987671" cy="2743199"/>
          </a:xfrm>
        </p:spPr>
        <p:txBody>
          <a:bodyPr anchor="ctr">
            <a:normAutofit/>
          </a:bodyPr>
          <a:lstStyle>
            <a:lvl1pPr algn="ctr">
              <a:defRPr sz="3199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177" y="3428999"/>
            <a:ext cx="853059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799"/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3925" y="4343400"/>
            <a:ext cx="1001610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9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353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3927" y="3308581"/>
            <a:ext cx="10016100" cy="1468800"/>
          </a:xfrm>
        </p:spPr>
        <p:txBody>
          <a:bodyPr anchor="b">
            <a:normAutofit/>
          </a:bodyPr>
          <a:lstStyle>
            <a:lvl1pPr algn="r">
              <a:defRPr sz="31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3925" y="4777381"/>
            <a:ext cx="100161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9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685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196" y="863023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998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0588" y="2819399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998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7637" y="685801"/>
            <a:ext cx="8987671" cy="2743199"/>
          </a:xfrm>
        </p:spPr>
        <p:txBody>
          <a:bodyPr anchor="ctr">
            <a:normAutofit/>
          </a:bodyPr>
          <a:lstStyle>
            <a:lvl1pPr algn="ctr">
              <a:defRPr sz="3199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3926" y="3886200"/>
            <a:ext cx="10016101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399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3925" y="4775200"/>
            <a:ext cx="10016101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7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558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3926" y="685801"/>
            <a:ext cx="10016103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3926" y="3505200"/>
            <a:ext cx="10016104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799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3925" y="4343400"/>
            <a:ext cx="10016104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7638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8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0121" y="685800"/>
            <a:ext cx="1769908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3925" y="685800"/>
            <a:ext cx="8017654" cy="51054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en-US" smtClean="0"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46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773" y="1"/>
            <a:ext cx="2436178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3925" y="685801"/>
            <a:ext cx="10016104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3924" y="2667000"/>
            <a:ext cx="10016104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0122" y="5883276"/>
            <a:ext cx="11427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DD204D1-F9BD-4643-8480-6EA41EB484F1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1610" y="5883276"/>
            <a:ext cx="70823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9005" y="5883276"/>
            <a:ext cx="551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406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063" rtl="0" eaLnBrk="1" latinLnBrk="0" hangingPunct="1">
        <a:spcBef>
          <a:spcPct val="0"/>
        </a:spcBef>
        <a:buNone/>
        <a:defRPr sz="3999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664" indent="-285664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399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999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99790" indent="-285664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799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2587" indent="-171399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999650" indent="-171399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diagramLayout" Target="../diagrams/layout4.xml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11" Type="http://schemas.openxmlformats.org/officeDocument/2006/relationships/image" Target="../media/image16.png"/><Relationship Id="rId5" Type="http://schemas.openxmlformats.org/officeDocument/2006/relationships/diagramColors" Target="../diagrams/colors4.xml"/><Relationship Id="rId10" Type="http://schemas.openxmlformats.org/officeDocument/2006/relationships/image" Target="../media/image15.sv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4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7212" y="1676400"/>
            <a:ext cx="9749015" cy="1329268"/>
          </a:xfrm>
        </p:spPr>
        <p:txBody>
          <a:bodyPr>
            <a:normAutofit/>
          </a:bodyPr>
          <a:lstStyle/>
          <a:p>
            <a:r>
              <a:rPr lang="en-US" dirty="0"/>
              <a:t>Five ways to lower text costs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18012" y="3005668"/>
            <a:ext cx="6985825" cy="1388534"/>
          </a:xfrm>
        </p:spPr>
        <p:txBody>
          <a:bodyPr/>
          <a:lstStyle/>
          <a:p>
            <a:pPr algn="ctr"/>
            <a:r>
              <a:rPr lang="en-US" dirty="0"/>
              <a:t>How to get the best textbook for your course at the best price for your students</a:t>
            </a: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1"/>
            <a:ext cx="4402561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5" name="Group 24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4427" y="0"/>
            <a:ext cx="2436179" cy="6858001"/>
            <a:chOff x="1320800" y="0"/>
            <a:chExt cx="2436813" cy="6858001"/>
          </a:xfrm>
        </p:grpSpPr>
        <p:sp>
          <p:nvSpPr>
            <p:cNvPr id="26" name="Freeform 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7" name="Freeform 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8" name="Freeform 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9" name="Freeform 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0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31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652085938"/>
              </p:ext>
            </p:extLst>
          </p:nvPr>
        </p:nvGraphicFramePr>
        <p:xfrm>
          <a:off x="-1777230" y="893585"/>
          <a:ext cx="6640889" cy="50708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5016813" y="1525846"/>
            <a:ext cx="716014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/>
              <a:t>Use the correct recommendation setting when turning in text decision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46612" y="1066800"/>
            <a:ext cx="187514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#1. </a:t>
            </a:r>
          </a:p>
        </p:txBody>
      </p:sp>
    </p:spTree>
    <p:extLst>
      <p:ext uri="{BB962C8B-B14F-4D97-AF65-F5344CB8AC3E}">
        <p14:creationId xmlns:p14="http://schemas.microsoft.com/office/powerpoint/2010/main" val="330122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576493" y="533400"/>
            <a:ext cx="10587674" cy="1752599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Recommendation options for turning in text decision</a:t>
            </a:r>
          </a:p>
        </p:txBody>
      </p:sp>
      <p:graphicFrame>
        <p:nvGraphicFramePr>
          <p:cNvPr id="16" name="Content Placeholder 13"/>
          <p:cNvGraphicFramePr>
            <a:graphicFrameLocks noGrp="1"/>
          </p:cNvGraphicFramePr>
          <p:nvPr>
            <p:ph idx="1"/>
            <p:extLst/>
          </p:nvPr>
        </p:nvGraphicFramePr>
        <p:xfrm>
          <a:off x="1760705" y="2694562"/>
          <a:ext cx="9742319" cy="309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648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98613" y="76200"/>
            <a:ext cx="9901416" cy="6096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The “</a:t>
            </a:r>
            <a:r>
              <a:rPr lang="en-US" sz="2800" b="1" dirty="0"/>
              <a:t>Recommended</a:t>
            </a:r>
            <a:r>
              <a:rPr lang="en-US" sz="2800" dirty="0"/>
              <a:t>” Status for a textbook should be used for textbooks that have no assignments.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800" dirty="0"/>
              <a:t>Recommended textbooks:</a:t>
            </a:r>
          </a:p>
          <a:p>
            <a:pPr lvl="1"/>
            <a:r>
              <a:rPr lang="en-US" sz="2600"/>
              <a:t>Books </a:t>
            </a:r>
            <a:r>
              <a:rPr lang="en-US" sz="2600" dirty="0"/>
              <a:t>students will use in the field of their choice </a:t>
            </a:r>
          </a:p>
          <a:p>
            <a:pPr lvl="1"/>
            <a:r>
              <a:rPr lang="en-US" sz="2600" dirty="0"/>
              <a:t>Books to help students with understanding concepts</a:t>
            </a:r>
          </a:p>
          <a:p>
            <a:pPr lvl="1"/>
            <a:r>
              <a:rPr lang="en-US" sz="2600" dirty="0"/>
              <a:t>Study guides tied to the required text (that do not have assignments)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15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827209" y="990600"/>
            <a:ext cx="9672817" cy="24384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The “</a:t>
            </a:r>
            <a:r>
              <a:rPr lang="en-US" sz="2800" b="1" dirty="0"/>
              <a:t>Recommended</a:t>
            </a:r>
            <a:r>
              <a:rPr lang="en-US" sz="2800" dirty="0"/>
              <a:t>” Status for a textbook should be used for textbooks that have no assignments. </a:t>
            </a:r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41429" r="-54" b="15714"/>
          <a:stretch/>
        </p:blipFill>
        <p:spPr>
          <a:xfrm>
            <a:off x="1510196" y="2438400"/>
            <a:ext cx="10306845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92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679396" y="609600"/>
            <a:ext cx="9901416" cy="55626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The “</a:t>
            </a:r>
            <a:r>
              <a:rPr lang="en-US" sz="2800" b="1" dirty="0"/>
              <a:t>Required</a:t>
            </a:r>
            <a:r>
              <a:rPr lang="en-US" sz="2800" dirty="0"/>
              <a:t>” Status for a textbook should be used for textbooks that have assignments or contain material students will be tested on.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800" b="1" dirty="0"/>
              <a:t>*Important Required textbook note*</a:t>
            </a:r>
          </a:p>
          <a:p>
            <a:pPr lvl="1"/>
            <a:r>
              <a:rPr lang="en-US" sz="2600" dirty="0"/>
              <a:t> If an instructor assigns problems found only in a book, that book edition must be submitted as “required”. Also, be sure to note it on your turn-in to the bookstore!</a:t>
            </a:r>
          </a:p>
          <a:p>
            <a:pPr lvl="2"/>
            <a:r>
              <a:rPr lang="en-US" sz="2401" dirty="0"/>
              <a:t>Often when the bookstore submits needed ISBNs to a publisher, the publisher will substitute to the latest edition. The note helps the bookstore ensure the correct product gets to the student in the least amount of time.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32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98613" y="1066800"/>
            <a:ext cx="9901416" cy="23622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The “</a:t>
            </a:r>
            <a:r>
              <a:rPr lang="en-US" sz="2800" b="1" dirty="0"/>
              <a:t>Required</a:t>
            </a:r>
            <a:r>
              <a:rPr lang="en-US" sz="2800" dirty="0"/>
              <a:t>” Status for a textbook should be used for textbooks that have assignments or contains material students will be tested on. 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557" y="3124200"/>
            <a:ext cx="9929528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64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98613" y="76200"/>
            <a:ext cx="9901416" cy="6096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The “</a:t>
            </a:r>
            <a:r>
              <a:rPr lang="en-US" sz="2800" b="1" dirty="0"/>
              <a:t>Optional Format</a:t>
            </a:r>
            <a:r>
              <a:rPr lang="en-US" sz="2800" dirty="0"/>
              <a:t>” Status for a textbook should be used for textbooks that have assignments, and can be used in place of the required text if needed.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800" dirty="0"/>
              <a:t>Optional Format textbooks:</a:t>
            </a:r>
          </a:p>
          <a:p>
            <a:pPr lvl="1"/>
            <a:r>
              <a:rPr lang="en-US" sz="2600" dirty="0"/>
              <a:t> E-books</a:t>
            </a:r>
          </a:p>
          <a:p>
            <a:pPr lvl="1"/>
            <a:r>
              <a:rPr lang="en-US" sz="2600" dirty="0"/>
              <a:t>Older editions</a:t>
            </a:r>
          </a:p>
          <a:p>
            <a:pPr lvl="1"/>
            <a:r>
              <a:rPr lang="en-US" sz="2600" dirty="0"/>
              <a:t>Loose-leaf, paperback or hardback versions of the book assigned </a:t>
            </a:r>
          </a:p>
          <a:p>
            <a:pPr lvl="1"/>
            <a:r>
              <a:rPr lang="en-US" sz="2600" dirty="0"/>
              <a:t>With or with out access code packages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22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603317" y="304800"/>
            <a:ext cx="9901416" cy="32004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The “</a:t>
            </a:r>
            <a:r>
              <a:rPr lang="en-US" sz="2800" b="1" dirty="0"/>
              <a:t>Optional Format</a:t>
            </a:r>
            <a:r>
              <a:rPr lang="en-US" sz="2800" dirty="0"/>
              <a:t>” Status for a textbook should be used for textbooks that have assignments, and can be used in place of the required text if needed. </a:t>
            </a:r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58572"/>
          <a:stretch/>
        </p:blipFill>
        <p:spPr>
          <a:xfrm>
            <a:off x="1530244" y="2362200"/>
            <a:ext cx="10047561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4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5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76000"/>
                  <a:satMod val="180000"/>
                </a:schemeClr>
                <a:schemeClr val="bg2">
                  <a:tint val="80000"/>
                  <a:satMod val="120000"/>
                  <a:lumMod val="180000"/>
                </a:schemeClr>
              </a:duotone>
            </a:blip>
            <a:stretch/>
          </a:blipFill>
          <a:ln>
            <a:noFill/>
          </a:ln>
          <a:effectLst/>
        </p:spPr>
      </p:sp>
      <p:grpSp>
        <p:nvGrpSpPr>
          <p:cNvPr id="82" name="Group 60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62" name="Freeform 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63" name="Freeform 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64" name="Freeform 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65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66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67" name="Freeform 1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grpSp>
        <p:nvGrpSpPr>
          <p:cNvPr id="83" name="Group 68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58329" y="-4763"/>
            <a:ext cx="5013607" cy="6862763"/>
            <a:chOff x="2928938" y="-4763"/>
            <a:chExt cx="5014912" cy="6862763"/>
          </a:xfrm>
        </p:grpSpPr>
        <p:sp>
          <p:nvSpPr>
            <p:cNvPr id="70" name="Freeform 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84" name="Freeform 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72" name="Freeform 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85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74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75" name="Freeform 1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" y="-4763"/>
            <a:ext cx="5560992" cy="6862763"/>
          </a:xfrm>
          <a:custGeom>
            <a:avLst/>
            <a:gdLst>
              <a:gd name="connsiteX0" fmla="*/ 0 w 5435600"/>
              <a:gd name="connsiteY0" fmla="*/ 0 h 6858000"/>
              <a:gd name="connsiteX1" fmla="*/ 5435600 w 5435600"/>
              <a:gd name="connsiteY1" fmla="*/ 0 h 6858000"/>
              <a:gd name="connsiteX2" fmla="*/ 5435600 w 5435600"/>
              <a:gd name="connsiteY2" fmla="*/ 6858000 h 6858000"/>
              <a:gd name="connsiteX3" fmla="*/ 0 w 5435600"/>
              <a:gd name="connsiteY3" fmla="*/ 6858000 h 6858000"/>
              <a:gd name="connsiteX4" fmla="*/ 0 w 5435600"/>
              <a:gd name="connsiteY4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5435600 w 5435600"/>
              <a:gd name="connsiteY2" fmla="*/ 6858000 h 6858000"/>
              <a:gd name="connsiteX3" fmla="*/ 0 w 5435600"/>
              <a:gd name="connsiteY3" fmla="*/ 6858000 h 6858000"/>
              <a:gd name="connsiteX4" fmla="*/ 0 w 5435600"/>
              <a:gd name="connsiteY4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4199467 w 5435600"/>
              <a:gd name="connsiteY2" fmla="*/ 2455333 h 6858000"/>
              <a:gd name="connsiteX3" fmla="*/ 5435600 w 5435600"/>
              <a:gd name="connsiteY3" fmla="*/ 6858000 h 6858000"/>
              <a:gd name="connsiteX4" fmla="*/ 0 w 5435600"/>
              <a:gd name="connsiteY4" fmla="*/ 6858000 h 6858000"/>
              <a:gd name="connsiteX5" fmla="*/ 0 w 5435600"/>
              <a:gd name="connsiteY5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2861733 w 5435600"/>
              <a:gd name="connsiteY2" fmla="*/ 2548466 h 6858000"/>
              <a:gd name="connsiteX3" fmla="*/ 5435600 w 5435600"/>
              <a:gd name="connsiteY3" fmla="*/ 6858000 h 6858000"/>
              <a:gd name="connsiteX4" fmla="*/ 0 w 5435600"/>
              <a:gd name="connsiteY4" fmla="*/ 6858000 h 6858000"/>
              <a:gd name="connsiteX5" fmla="*/ 0 w 5435600"/>
              <a:gd name="connsiteY5" fmla="*/ 0 h 6858000"/>
              <a:gd name="connsiteX0" fmla="*/ 0 w 5448300"/>
              <a:gd name="connsiteY0" fmla="*/ 0 h 6858000"/>
              <a:gd name="connsiteX1" fmla="*/ 3513666 w 5448300"/>
              <a:gd name="connsiteY1" fmla="*/ 0 h 6858000"/>
              <a:gd name="connsiteX2" fmla="*/ 2861733 w 5448300"/>
              <a:gd name="connsiteY2" fmla="*/ 2548466 h 6858000"/>
              <a:gd name="connsiteX3" fmla="*/ 5448300 w 5448300"/>
              <a:gd name="connsiteY3" fmla="*/ 6853767 h 6858000"/>
              <a:gd name="connsiteX4" fmla="*/ 0 w 5448300"/>
              <a:gd name="connsiteY4" fmla="*/ 6858000 h 6858000"/>
              <a:gd name="connsiteX5" fmla="*/ 0 w 54483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8300" h="6858000">
                <a:moveTo>
                  <a:pt x="0" y="0"/>
                </a:moveTo>
                <a:lnTo>
                  <a:pt x="3513666" y="0"/>
                </a:lnTo>
                <a:lnTo>
                  <a:pt x="2861733" y="2548466"/>
                </a:lnTo>
                <a:lnTo>
                  <a:pt x="5448300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5408612" y="1360487"/>
            <a:ext cx="6691331" cy="261619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defTabSz="457200"/>
            <a:r>
              <a:rPr lang="en-US" sz="6000" dirty="0"/>
              <a:t>Change up the format</a:t>
            </a:r>
            <a:br>
              <a:rPr lang="en-US" sz="6000" b="1" dirty="0"/>
            </a:br>
            <a:endParaRPr lang="en-US" sz="6000" dirty="0"/>
          </a:p>
        </p:txBody>
      </p:sp>
      <p:sp>
        <p:nvSpPr>
          <p:cNvPr id="51" name="Rectangle 50"/>
          <p:cNvSpPr/>
          <p:nvPr/>
        </p:nvSpPr>
        <p:spPr>
          <a:xfrm>
            <a:off x="3834803" y="1861520"/>
            <a:ext cx="2060180" cy="144655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88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#2. </a:t>
            </a:r>
          </a:p>
        </p:txBody>
      </p:sp>
    </p:spTree>
    <p:extLst>
      <p:ext uri="{BB962C8B-B14F-4D97-AF65-F5344CB8AC3E}">
        <p14:creationId xmlns:p14="http://schemas.microsoft.com/office/powerpoint/2010/main" val="321762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79611" y="228600"/>
            <a:ext cx="10016104" cy="31242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Simply switching from a Hardbound to a Paperback or Loose-leaf version can make a big difference on the buyer’s wallet!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12" y="3124200"/>
            <a:ext cx="5334000" cy="2356884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4013" y="3124200"/>
            <a:ext cx="5291702" cy="2356884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Graphic 6" descr="Money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63693">
            <a:off x="1233128" y="4562188"/>
            <a:ext cx="914400" cy="867487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10742612" y="3895078"/>
            <a:ext cx="1143000" cy="57984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875212" y="3895077"/>
            <a:ext cx="1143000" cy="57984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76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5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76000"/>
                  <a:satMod val="180000"/>
                </a:schemeClr>
                <a:schemeClr val="bg2">
                  <a:tint val="80000"/>
                  <a:satMod val="120000"/>
                  <a:lumMod val="180000"/>
                </a:schemeClr>
              </a:duotone>
            </a:blip>
            <a:stretch/>
          </a:blipFill>
          <a:ln>
            <a:noFill/>
          </a:ln>
          <a:effectLst/>
        </p:spPr>
      </p:sp>
      <p:grpSp>
        <p:nvGrpSpPr>
          <p:cNvPr id="82" name="Group 60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62" name="Freeform 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63" name="Freeform 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64" name="Freeform 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65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66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67" name="Freeform 1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grpSp>
        <p:nvGrpSpPr>
          <p:cNvPr id="83" name="Group 68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58329" y="-4763"/>
            <a:ext cx="5013607" cy="6862763"/>
            <a:chOff x="2928938" y="-4763"/>
            <a:chExt cx="5014912" cy="6862763"/>
          </a:xfrm>
        </p:grpSpPr>
        <p:sp>
          <p:nvSpPr>
            <p:cNvPr id="70" name="Freeform 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84" name="Freeform 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72" name="Freeform 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85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74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75" name="Freeform 12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809" r="21645" b="9090"/>
          <a:stretch/>
        </p:blipFill>
        <p:spPr>
          <a:xfrm>
            <a:off x="20" y="10"/>
            <a:ext cx="5446861" cy="6857990"/>
          </a:xfrm>
          <a:custGeom>
            <a:avLst/>
            <a:gdLst>
              <a:gd name="connsiteX0" fmla="*/ 0 w 5435600"/>
              <a:gd name="connsiteY0" fmla="*/ 0 h 6858000"/>
              <a:gd name="connsiteX1" fmla="*/ 5435600 w 5435600"/>
              <a:gd name="connsiteY1" fmla="*/ 0 h 6858000"/>
              <a:gd name="connsiteX2" fmla="*/ 5435600 w 5435600"/>
              <a:gd name="connsiteY2" fmla="*/ 6858000 h 6858000"/>
              <a:gd name="connsiteX3" fmla="*/ 0 w 5435600"/>
              <a:gd name="connsiteY3" fmla="*/ 6858000 h 6858000"/>
              <a:gd name="connsiteX4" fmla="*/ 0 w 5435600"/>
              <a:gd name="connsiteY4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5435600 w 5435600"/>
              <a:gd name="connsiteY2" fmla="*/ 6858000 h 6858000"/>
              <a:gd name="connsiteX3" fmla="*/ 0 w 5435600"/>
              <a:gd name="connsiteY3" fmla="*/ 6858000 h 6858000"/>
              <a:gd name="connsiteX4" fmla="*/ 0 w 5435600"/>
              <a:gd name="connsiteY4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4199467 w 5435600"/>
              <a:gd name="connsiteY2" fmla="*/ 2455333 h 6858000"/>
              <a:gd name="connsiteX3" fmla="*/ 5435600 w 5435600"/>
              <a:gd name="connsiteY3" fmla="*/ 6858000 h 6858000"/>
              <a:gd name="connsiteX4" fmla="*/ 0 w 5435600"/>
              <a:gd name="connsiteY4" fmla="*/ 6858000 h 6858000"/>
              <a:gd name="connsiteX5" fmla="*/ 0 w 5435600"/>
              <a:gd name="connsiteY5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2861733 w 5435600"/>
              <a:gd name="connsiteY2" fmla="*/ 2548466 h 6858000"/>
              <a:gd name="connsiteX3" fmla="*/ 5435600 w 5435600"/>
              <a:gd name="connsiteY3" fmla="*/ 6858000 h 6858000"/>
              <a:gd name="connsiteX4" fmla="*/ 0 w 5435600"/>
              <a:gd name="connsiteY4" fmla="*/ 6858000 h 6858000"/>
              <a:gd name="connsiteX5" fmla="*/ 0 w 5435600"/>
              <a:gd name="connsiteY5" fmla="*/ 0 h 6858000"/>
              <a:gd name="connsiteX0" fmla="*/ 0 w 5448300"/>
              <a:gd name="connsiteY0" fmla="*/ 0 h 6858000"/>
              <a:gd name="connsiteX1" fmla="*/ 3513666 w 5448300"/>
              <a:gd name="connsiteY1" fmla="*/ 0 h 6858000"/>
              <a:gd name="connsiteX2" fmla="*/ 2861733 w 5448300"/>
              <a:gd name="connsiteY2" fmla="*/ 2548466 h 6858000"/>
              <a:gd name="connsiteX3" fmla="*/ 5448300 w 5448300"/>
              <a:gd name="connsiteY3" fmla="*/ 6853767 h 6858000"/>
              <a:gd name="connsiteX4" fmla="*/ 0 w 5448300"/>
              <a:gd name="connsiteY4" fmla="*/ 6858000 h 6858000"/>
              <a:gd name="connsiteX5" fmla="*/ 0 w 5448300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8300" h="6858000">
                <a:moveTo>
                  <a:pt x="0" y="0"/>
                </a:moveTo>
                <a:lnTo>
                  <a:pt x="3513666" y="0"/>
                </a:lnTo>
                <a:lnTo>
                  <a:pt x="2861733" y="2548466"/>
                </a:lnTo>
                <a:lnTo>
                  <a:pt x="5448300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845162" y="457200"/>
            <a:ext cx="6522924" cy="2616199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defTabSz="457200"/>
            <a:r>
              <a:rPr lang="en-US" sz="6000" dirty="0"/>
              <a:t>Choose age appropriate material</a:t>
            </a:r>
            <a:br>
              <a:rPr lang="en-US" sz="6000" b="1" dirty="0"/>
            </a:br>
            <a:endParaRPr lang="en-US" sz="6000" dirty="0"/>
          </a:p>
        </p:txBody>
      </p:sp>
      <p:sp>
        <p:nvSpPr>
          <p:cNvPr id="51" name="Rectangle 50"/>
          <p:cNvSpPr/>
          <p:nvPr/>
        </p:nvSpPr>
        <p:spPr>
          <a:xfrm>
            <a:off x="4594401" y="37364"/>
            <a:ext cx="2060180" cy="144655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88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#3.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08612" y="2215344"/>
            <a:ext cx="650732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3200" dirty="0"/>
          </a:p>
          <a:p>
            <a:pPr algn="r"/>
            <a:r>
              <a:rPr lang="en-US" sz="3200" dirty="0"/>
              <a:t>Take the following factors into consideration when turning in texts for a class…</a:t>
            </a:r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19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1"/>
            <a:ext cx="4402561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5" name="Group 24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4427" y="0"/>
            <a:ext cx="2436179" cy="6858001"/>
            <a:chOff x="1320800" y="0"/>
            <a:chExt cx="2436813" cy="6858001"/>
          </a:xfrm>
        </p:grpSpPr>
        <p:sp>
          <p:nvSpPr>
            <p:cNvPr id="26" name="Freeform 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7" name="Freeform 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8" name="Freeform 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9" name="Freeform 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0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31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8236" y="219356"/>
            <a:ext cx="2639275" cy="5105400"/>
          </a:xfrm>
        </p:spPr>
        <p:txBody>
          <a:bodyPr anchor="ctr"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Textbook Age Factors</a:t>
            </a:r>
          </a:p>
        </p:txBody>
      </p:sp>
      <p:graphicFrame>
        <p:nvGraphicFramePr>
          <p:cNvPr id="16" name="Content Placeholder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7387014"/>
              </p:ext>
            </p:extLst>
          </p:nvPr>
        </p:nvGraphicFramePr>
        <p:xfrm>
          <a:off x="4683103" y="1066800"/>
          <a:ext cx="7377458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8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76000"/>
                  <a:satMod val="180000"/>
                </a:schemeClr>
                <a:schemeClr val="bg2">
                  <a:tint val="80000"/>
                  <a:satMod val="120000"/>
                  <a:lumMod val="180000"/>
                </a:schemeClr>
              </a:duotone>
            </a:blip>
            <a:stretch/>
          </a:blipFill>
          <a:ln>
            <a:noFill/>
          </a:ln>
          <a:effectLst/>
        </p:spPr>
      </p:sp>
      <p:grpSp>
        <p:nvGrpSpPr>
          <p:cNvPr id="13" name="Group 12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14" name="Freeform 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7" name="Freeform 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8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9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1" name="Rounded Rectangle 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6349" y="648931"/>
            <a:ext cx="6915677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6516" r="23415" b="-3"/>
          <a:stretch/>
        </p:blipFill>
        <p:spPr>
          <a:xfrm>
            <a:off x="4936714" y="1011765"/>
            <a:ext cx="3055632" cy="45467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5718" r="2" b="2"/>
          <a:stretch/>
        </p:blipFill>
        <p:spPr>
          <a:xfrm>
            <a:off x="8156029" y="1011765"/>
            <a:ext cx="3056042" cy="45467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1749" y="-193164"/>
            <a:ext cx="3391934" cy="175259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/>
            <a:r>
              <a:rPr lang="en-US" sz="3200" b="1" dirty="0"/>
              <a:t>Book Condition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2568" y="1038659"/>
            <a:ext cx="2970113" cy="436607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lnSpc>
                <a:spcPct val="120000"/>
              </a:lnSpc>
            </a:pPr>
            <a:r>
              <a:rPr lang="en-US" sz="2400" dirty="0"/>
              <a:t>Books contain the knowledge to beat the odds and succeed in life. </a:t>
            </a:r>
          </a:p>
          <a:p>
            <a:pPr defTabSz="457200">
              <a:lnSpc>
                <a:spcPct val="120000"/>
              </a:lnSpc>
            </a:pPr>
            <a:r>
              <a:rPr lang="en-US" sz="2400" dirty="0"/>
              <a:t>However, books are often not treated as sacred texts to be cherished by college students. </a:t>
            </a:r>
          </a:p>
        </p:txBody>
      </p:sp>
      <p:sp>
        <p:nvSpPr>
          <p:cNvPr id="7" name="Rectangle 6"/>
          <p:cNvSpPr/>
          <p:nvPr/>
        </p:nvSpPr>
        <p:spPr>
          <a:xfrm>
            <a:off x="2741612" y="6143549"/>
            <a:ext cx="8893175" cy="690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2400" b="1" dirty="0"/>
              <a:t>Rule of thumb: </a:t>
            </a:r>
            <a:r>
              <a:rPr lang="en-US" sz="2400" dirty="0"/>
              <a:t>If it’s older than </a:t>
            </a:r>
            <a:r>
              <a:rPr lang="en-US" sz="2400" b="1" dirty="0"/>
              <a:t>5 years</a:t>
            </a:r>
            <a:r>
              <a:rPr lang="en-US" sz="2400" dirty="0"/>
              <a:t>, it’s not in the condition anyone wants to sell.</a:t>
            </a:r>
          </a:p>
        </p:txBody>
      </p:sp>
    </p:spTree>
    <p:extLst>
      <p:ext uri="{BB962C8B-B14F-4D97-AF65-F5344CB8AC3E}">
        <p14:creationId xmlns:p14="http://schemas.microsoft.com/office/powerpoint/2010/main" val="376130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194" y="152400"/>
            <a:ext cx="10016104" cy="1752599"/>
          </a:xfrm>
        </p:spPr>
        <p:txBody>
          <a:bodyPr>
            <a:normAutofit/>
          </a:bodyPr>
          <a:lstStyle/>
          <a:p>
            <a:r>
              <a:rPr lang="en-US" sz="5400" b="1" dirty="0"/>
              <a:t>Rental Pricing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707721687"/>
              </p:ext>
            </p:extLst>
          </p:nvPr>
        </p:nvGraphicFramePr>
        <p:xfrm>
          <a:off x="1141412" y="2057400"/>
          <a:ext cx="107442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Graphic 10" descr="Label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94812" y="1834255"/>
            <a:ext cx="1600200" cy="1600200"/>
          </a:xfrm>
          <a:prstGeom prst="rect">
            <a:avLst/>
          </a:prstGeom>
        </p:spPr>
      </p:pic>
      <p:pic>
        <p:nvPicPr>
          <p:cNvPr id="17" name="Graphic 16" descr="Books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87879" y="1785795"/>
            <a:ext cx="1447800" cy="1447800"/>
          </a:xfrm>
          <a:prstGeom prst="rect">
            <a:avLst/>
          </a:prstGeom>
        </p:spPr>
      </p:pic>
      <p:pic>
        <p:nvPicPr>
          <p:cNvPr id="19" name="Graphic 18" descr="Downward trend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61012" y="1834255"/>
            <a:ext cx="1426234" cy="142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3924" y="0"/>
            <a:ext cx="10016104" cy="1752599"/>
          </a:xfrm>
        </p:spPr>
        <p:txBody>
          <a:bodyPr/>
          <a:lstStyle/>
          <a:p>
            <a:r>
              <a:rPr lang="en-US" sz="4000" b="1" dirty="0"/>
              <a:t>Rental Pricing- Age Matters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1827212" y="533400"/>
            <a:ext cx="10016104" cy="54864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Wholesalers look at the following to determine rental prices</a:t>
            </a:r>
          </a:p>
          <a:p>
            <a:r>
              <a:rPr lang="en-US" dirty="0"/>
              <a:t>Edition of book </a:t>
            </a:r>
          </a:p>
          <a:p>
            <a:pPr lvl="1"/>
            <a:r>
              <a:rPr lang="en-US" dirty="0"/>
              <a:t>How many editions are there?</a:t>
            </a:r>
          </a:p>
          <a:p>
            <a:pPr lvl="1"/>
            <a:r>
              <a:rPr lang="en-US" dirty="0"/>
              <a:t>The most current gets the highest quote</a:t>
            </a:r>
          </a:p>
          <a:p>
            <a:pPr lvl="1"/>
            <a:r>
              <a:rPr lang="en-US" dirty="0"/>
              <a:t>No rental bids are offered on any editions older than the last 2 editions</a:t>
            </a:r>
          </a:p>
          <a:p>
            <a:r>
              <a:rPr lang="en-US" dirty="0"/>
              <a:t>Current Demand for the book</a:t>
            </a:r>
          </a:p>
          <a:p>
            <a:pPr lvl="1"/>
            <a:r>
              <a:rPr lang="en-US" dirty="0"/>
              <a:t>No rental bids are offered on custom editions only used at one (or few) universities</a:t>
            </a:r>
          </a:p>
          <a:p>
            <a:pPr lvl="1"/>
            <a:r>
              <a:rPr lang="en-US" dirty="0"/>
              <a:t>Higher rental bids are given to books used by multiple major universities in the U.S.</a:t>
            </a:r>
          </a:p>
        </p:txBody>
      </p:sp>
    </p:spTree>
    <p:extLst>
      <p:ext uri="{BB962C8B-B14F-4D97-AF65-F5344CB8AC3E}">
        <p14:creationId xmlns:p14="http://schemas.microsoft.com/office/powerpoint/2010/main" val="334761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6586" b="4"/>
          <a:stretch/>
        </p:blipFill>
        <p:spPr>
          <a:xfrm>
            <a:off x="1640593" y="1069522"/>
            <a:ext cx="3101620" cy="456383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9726" y="905933"/>
            <a:ext cx="6480301" cy="965200"/>
          </a:xfrm>
        </p:spPr>
        <p:txBody>
          <a:bodyPr>
            <a:normAutofit/>
          </a:bodyPr>
          <a:lstStyle/>
          <a:p>
            <a:r>
              <a:rPr lang="en-US" b="1" dirty="0"/>
              <a:t>Availability vs Class Size</a:t>
            </a:r>
            <a:endParaRPr lang="en-US" dirty="0"/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5019726" y="1676400"/>
            <a:ext cx="6480299" cy="37930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“Older edition” or “Out of Print” books mean the book is no longer being printed and must be ordered from alternate sources, usually at cheaper prices.</a:t>
            </a:r>
          </a:p>
          <a:p>
            <a:pPr marL="0" indent="0">
              <a:buNone/>
            </a:pPr>
            <a:r>
              <a:rPr lang="en-US" sz="2800" dirty="0"/>
              <a:t> However, don’t forget to take course class sizes in consideration before making these textbooks “Required”.</a:t>
            </a:r>
          </a:p>
        </p:txBody>
      </p:sp>
    </p:spTree>
    <p:extLst>
      <p:ext uri="{BB962C8B-B14F-4D97-AF65-F5344CB8AC3E}">
        <p14:creationId xmlns:p14="http://schemas.microsoft.com/office/powerpoint/2010/main" val="138882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26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771" y="0"/>
            <a:ext cx="2436179" cy="6858001"/>
            <a:chOff x="1320800" y="0"/>
            <a:chExt cx="2436813" cy="6858001"/>
          </a:xfrm>
        </p:grpSpPr>
        <p:sp>
          <p:nvSpPr>
            <p:cNvPr id="28" name="Freeform 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4" name="Freeform 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30" name="Freeform 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31" name="Freeform 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2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45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35" name="Rounded Rectangle 16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4412" y="648931"/>
            <a:ext cx="5405615" cy="5231964"/>
          </a:xfrm>
          <a:prstGeom prst="roundRect">
            <a:avLst>
              <a:gd name="adj" fmla="val 4834"/>
            </a:avLst>
          </a:prstGeom>
          <a:solidFill>
            <a:schemeClr val="bg1"/>
          </a:solidFill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6432731" y="1714028"/>
            <a:ext cx="4742918" cy="3142182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5756" y="2476498"/>
            <a:ext cx="4277815" cy="312420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/>
            <a:r>
              <a:rPr lang="en-US" dirty="0">
                <a:ln w="3175" cmpd="sng">
                  <a:noFill/>
                </a:ln>
              </a:rPr>
              <a:t>Only 12 available on the marketplace</a:t>
            </a:r>
          </a:p>
          <a:p>
            <a:pPr defTabSz="457200"/>
            <a:r>
              <a:rPr lang="en-US" dirty="0">
                <a:ln w="3175" cmpd="sng">
                  <a:noFill/>
                </a:ln>
              </a:rPr>
              <a:t>Starting price is $203.83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86804" y="1143000"/>
            <a:ext cx="4277814" cy="1752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4000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Class of 96 students using this Out of Print book</a:t>
            </a:r>
          </a:p>
        </p:txBody>
      </p:sp>
    </p:spTree>
    <p:extLst>
      <p:ext uri="{BB962C8B-B14F-4D97-AF65-F5344CB8AC3E}">
        <p14:creationId xmlns:p14="http://schemas.microsoft.com/office/powerpoint/2010/main" val="388723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1"/>
            <a:ext cx="4402561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5" name="Group 24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4427" y="0"/>
            <a:ext cx="2436179" cy="6858001"/>
            <a:chOff x="1320800" y="0"/>
            <a:chExt cx="2436813" cy="6858001"/>
          </a:xfrm>
        </p:grpSpPr>
        <p:sp>
          <p:nvSpPr>
            <p:cNvPr id="26" name="Freeform 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7" name="Freeform 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8" name="Freeform 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9" name="Freeform 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0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31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4" name="Rectangle 3"/>
          <p:cNvSpPr/>
          <p:nvPr/>
        </p:nvSpPr>
        <p:spPr>
          <a:xfrm>
            <a:off x="5389560" y="1600200"/>
            <a:ext cx="588179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dirty="0"/>
              <a:t>Turn-in text decisions on time to the Bookstore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46612" y="1066800"/>
            <a:ext cx="187514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#4. </a:t>
            </a:r>
          </a:p>
        </p:txBody>
      </p:sp>
    </p:spTree>
    <p:extLst>
      <p:ext uri="{BB962C8B-B14F-4D97-AF65-F5344CB8AC3E}">
        <p14:creationId xmlns:p14="http://schemas.microsoft.com/office/powerpoint/2010/main" val="230496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152400"/>
            <a:ext cx="10016104" cy="1752599"/>
          </a:xfrm>
        </p:spPr>
        <p:txBody>
          <a:bodyPr/>
          <a:lstStyle/>
          <a:p>
            <a:r>
              <a:rPr lang="en-US" b="1" dirty="0">
                <a:latin typeface="Bryant Bold Condensed" pitchFamily="34" charset="0"/>
              </a:rPr>
              <a:t>On-Time Textbook Adoptions Advantages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9612" y="1600200"/>
            <a:ext cx="10016104" cy="4495801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sz="4000" dirty="0">
                <a:latin typeface="Bryant Regular Condensed" pitchFamily="34" charset="0"/>
              </a:rPr>
              <a:t>Increases the amount of money students receive in buyback at the end of the term, if the same books are used again</a:t>
            </a:r>
          </a:p>
          <a:p>
            <a:r>
              <a:rPr lang="en-US" sz="4000" dirty="0">
                <a:latin typeface="Bryant Regular Condensed" pitchFamily="34" charset="0"/>
              </a:rPr>
              <a:t>Return unsold and unused books to the publisher</a:t>
            </a:r>
          </a:p>
          <a:p>
            <a:pPr lvl="1"/>
            <a:r>
              <a:rPr lang="en-US" sz="4000" dirty="0">
                <a:latin typeface="Bryant Regular Condensed" pitchFamily="34" charset="0"/>
              </a:rPr>
              <a:t>If a book will be reused we can reduce the cost associated with returning and reordering</a:t>
            </a:r>
          </a:p>
          <a:p>
            <a:pPr lvl="1"/>
            <a:r>
              <a:rPr lang="en-US" sz="4000" dirty="0">
                <a:latin typeface="Bryant Regular Condensed" pitchFamily="34" charset="0"/>
              </a:rPr>
              <a:t>More $$$ for campus</a:t>
            </a:r>
          </a:p>
          <a:p>
            <a:pPr lvl="0"/>
            <a:r>
              <a:rPr lang="en-US" sz="4000" dirty="0">
                <a:latin typeface="Bryant Regular Condensed" pitchFamily="34" charset="0"/>
              </a:rPr>
              <a:t>Facilitates buyback and used book ordering</a:t>
            </a:r>
          </a:p>
          <a:p>
            <a:pPr lvl="0"/>
            <a:r>
              <a:rPr lang="en-US" sz="4000" dirty="0">
                <a:latin typeface="Bryant Regular Condensed" pitchFamily="34" charset="0"/>
              </a:rPr>
              <a:t>Decreases the chance of ordering problems</a:t>
            </a:r>
          </a:p>
          <a:p>
            <a:pPr lvl="0"/>
            <a:r>
              <a:rPr lang="en-US" sz="4000" b="1" dirty="0">
                <a:latin typeface="Bryant Regular Condensed" pitchFamily="34" charset="0"/>
              </a:rPr>
              <a:t>Lower textbook prices for students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60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631" r="9948" b="4"/>
          <a:stretch/>
        </p:blipFill>
        <p:spPr>
          <a:xfrm>
            <a:off x="1640593" y="1069522"/>
            <a:ext cx="3101620" cy="456383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9726" y="905933"/>
            <a:ext cx="6480301" cy="965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400" dirty="0"/>
              <a:t>Using the book multiple semesters for a course?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1454906"/>
            <a:ext cx="6480299" cy="3793067"/>
          </a:xfrm>
        </p:spPr>
        <p:txBody>
          <a:bodyPr>
            <a:normAutofit/>
          </a:bodyPr>
          <a:lstStyle/>
          <a:p>
            <a:r>
              <a:rPr lang="en-US" dirty="0"/>
              <a:t>Knock out four semesters worth of deadlines in one swoop! Have your Dean sign the bookstore </a:t>
            </a:r>
            <a:r>
              <a:rPr lang="en-US" b="1" dirty="0"/>
              <a:t>multi-semester contract </a:t>
            </a:r>
            <a:r>
              <a:rPr lang="en-US" dirty="0"/>
              <a:t>to lower the rental text prices in the bookstore for students!</a:t>
            </a:r>
          </a:p>
          <a:p>
            <a:pPr lvl="1"/>
            <a:r>
              <a:rPr lang="en-US" dirty="0"/>
              <a:t>Lower rental prices only apply to books without digital components</a:t>
            </a:r>
          </a:p>
          <a:p>
            <a:pPr lvl="1"/>
            <a:r>
              <a:rPr lang="en-US" dirty="0"/>
              <a:t>Contracts available to sign April 15</a:t>
            </a:r>
            <a:r>
              <a:rPr lang="en-US" baseline="30000" dirty="0"/>
              <a:t>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07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6752712"/>
              </p:ext>
            </p:extLst>
          </p:nvPr>
        </p:nvGraphicFramePr>
        <p:xfrm>
          <a:off x="1714562" y="1066800"/>
          <a:ext cx="10058400" cy="5440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1"/>
          <p:cNvSpPr txBox="1">
            <a:spLocks/>
          </p:cNvSpPr>
          <p:nvPr/>
        </p:nvSpPr>
        <p:spPr>
          <a:xfrm>
            <a:off x="3503612" y="228600"/>
            <a:ext cx="6480301" cy="965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063" rtl="0" eaLnBrk="1" latinLnBrk="0" hangingPunct="1">
              <a:spcBef>
                <a:spcPct val="0"/>
              </a:spcBef>
              <a:buNone/>
              <a:defRPr sz="3999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/>
              <a:t>Textbook Ordering Cycle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98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36848" y="754732"/>
            <a:ext cx="8153400" cy="23083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/>
            <a:endParaRPr lang="en-US" sz="2400" dirty="0">
              <a:latin typeface="Bryant Regular Condensed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Bryant Regular Condensed" pitchFamily="34" charset="0"/>
              </a:rPr>
              <a:t>For Summer and Fall semesters, we begin asking for course requests in March with submission deadline of April 15</a:t>
            </a:r>
            <a:r>
              <a:rPr lang="en-US" sz="2400" baseline="30000" dirty="0">
                <a:latin typeface="Bryant Regular Condensed" pitchFamily="34" charset="0"/>
              </a:rPr>
              <a:t>th</a:t>
            </a:r>
            <a:r>
              <a:rPr lang="en-US" sz="2400" dirty="0">
                <a:latin typeface="Bryant Regular Condensed" pitchFamily="34" charset="0"/>
              </a:rPr>
              <a:t>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>
              <a:latin typeface="Bryant Regular Condensed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Bryant Regular Condensed" pitchFamily="34" charset="0"/>
              </a:rPr>
              <a:t>For Spring and any compressed Winter semesters, we ask for course requests turned in by October 15</a:t>
            </a:r>
            <a:r>
              <a:rPr lang="en-US" sz="2400" baseline="30000" dirty="0">
                <a:latin typeface="Bryant Regular Condensed" pitchFamily="34" charset="0"/>
              </a:rPr>
              <a:t>th</a:t>
            </a:r>
            <a:endParaRPr lang="en-US" sz="2400" dirty="0">
              <a:latin typeface="Bryant Regular Condensed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505354" y="470901"/>
            <a:ext cx="5795596" cy="649440"/>
            <a:chOff x="413971" y="148589"/>
            <a:chExt cx="5795596" cy="649440"/>
          </a:xfrm>
          <a:solidFill>
            <a:srgbClr val="00B0F0"/>
          </a:solidFill>
        </p:grpSpPr>
        <p:sp>
          <p:nvSpPr>
            <p:cNvPr id="6" name="Rectangle: Rounded Corners 5"/>
            <p:cNvSpPr/>
            <p:nvPr/>
          </p:nvSpPr>
          <p:spPr>
            <a:xfrm>
              <a:off x="413971" y="148589"/>
              <a:ext cx="5795596" cy="64944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: Rounded Corners 4"/>
            <p:cNvSpPr txBox="1"/>
            <p:nvPr/>
          </p:nvSpPr>
          <p:spPr>
            <a:xfrm>
              <a:off x="445674" y="180292"/>
              <a:ext cx="5732190" cy="58603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9060" tIns="0" rIns="219060" bIns="0" numCol="1" spcCol="1270" anchor="ctr" anchorCtr="0">
              <a:noAutofit/>
            </a:bodyPr>
            <a:lstStyle/>
            <a:p>
              <a:pPr marL="0" lvl="0" indent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 dirty="0">
                  <a:solidFill>
                    <a:schemeClr val="tx2"/>
                  </a:solidFill>
                  <a:latin typeface="Bryant Medium Condensed" pitchFamily="34" charset="0"/>
                </a:rPr>
                <a:t>Timelines for Text Turn-Ins</a:t>
              </a:r>
              <a:endParaRPr lang="en-US" sz="2700" kern="1200" dirty="0">
                <a:solidFill>
                  <a:schemeClr val="tx2"/>
                </a:solidFill>
                <a:latin typeface="Bryant Medium Condensed" pitchFamily="34" charset="0"/>
              </a:endParaRPr>
            </a:p>
          </p:txBody>
        </p:sp>
      </p:grpSp>
      <p:sp>
        <p:nvSpPr>
          <p:cNvPr id="12" name="Rectangle 11"/>
          <p:cNvSpPr/>
          <p:nvPr/>
        </p:nvSpPr>
        <p:spPr>
          <a:xfrm>
            <a:off x="2736848" y="3920880"/>
            <a:ext cx="8153400" cy="230832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/>
            <a:endParaRPr lang="en-US" sz="2400" dirty="0">
              <a:latin typeface="Bryant Regular Condensed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Bryant Regular Condensed" pitchFamily="34" charset="0"/>
              </a:rPr>
              <a:t>It gives us time to review all the orders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Bryant Regular Condensed" pitchFamily="34" charset="0"/>
              </a:rPr>
              <a:t>It gives us time to search for used books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Bryant Regular Condensed" pitchFamily="34" charset="0"/>
              </a:rPr>
              <a:t>It gives us time to communicate with you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Bryant Regular Condensed" pitchFamily="34" charset="0"/>
              </a:rPr>
              <a:t>It gives us time to seek lower priced alternatives</a:t>
            </a:r>
          </a:p>
          <a:p>
            <a:pPr lvl="1"/>
            <a:endParaRPr lang="en-US" sz="2400" dirty="0">
              <a:latin typeface="Bryant Regular Condensed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537057" y="3581400"/>
            <a:ext cx="5981858" cy="678960"/>
            <a:chOff x="427275" y="2566169"/>
            <a:chExt cx="5981858" cy="678960"/>
          </a:xfrm>
        </p:grpSpPr>
        <p:sp>
          <p:nvSpPr>
            <p:cNvPr id="14" name="Rectangle: Rounded Corners 13"/>
            <p:cNvSpPr/>
            <p:nvPr/>
          </p:nvSpPr>
          <p:spPr>
            <a:xfrm>
              <a:off x="427275" y="2566169"/>
              <a:ext cx="5981858" cy="678960"/>
            </a:xfrm>
            <a:prstGeom prst="roundRect">
              <a:avLst/>
            </a:prstGeom>
            <a:solidFill>
              <a:srgbClr val="565558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angle: Rounded Corners 4"/>
            <p:cNvSpPr txBox="1"/>
            <p:nvPr/>
          </p:nvSpPr>
          <p:spPr>
            <a:xfrm>
              <a:off x="460419" y="2599313"/>
              <a:ext cx="5915570" cy="6126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6100" tIns="0" rIns="226100" bIns="0" numCol="1" spcCol="1270" anchor="ctr" anchorCtr="0">
              <a:noAutofit/>
            </a:bodyPr>
            <a:lstStyle/>
            <a:p>
              <a:pPr marL="0" lvl="0" indent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300" kern="1200" dirty="0">
                  <a:latin typeface="Bryant Medium Condensed" pitchFamily="34" charset="0"/>
                </a:rPr>
                <a:t>Why We Request Information Ahead of 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900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196" y="152400"/>
            <a:ext cx="7696616" cy="914400"/>
          </a:xfrm>
        </p:spPr>
        <p:txBody>
          <a:bodyPr>
            <a:normAutofit/>
          </a:bodyPr>
          <a:lstStyle/>
          <a:p>
            <a:r>
              <a:rPr lang="en-US" sz="2800" dirty="0"/>
              <a:t>Remember that Out of Print Book for class of 96?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1212" y="1130559"/>
            <a:ext cx="1976749" cy="121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Into this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7247" y="914400"/>
            <a:ext cx="4374765" cy="1828800"/>
          </a:xfrm>
        </p:spPr>
        <p:txBody>
          <a:bodyPr>
            <a:normAutofit/>
          </a:bodyPr>
          <a:lstStyle/>
          <a:p>
            <a:r>
              <a:rPr lang="en-US" sz="2400" dirty="0"/>
              <a:t>On-time text adoption allowed us to turn this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2612" y="2374641"/>
            <a:ext cx="4993560" cy="2505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3916" y="2438400"/>
            <a:ext cx="3781425" cy="2847975"/>
          </a:xfrm>
          <a:prstGeom prst="rect">
            <a:avLst/>
          </a:prstGeom>
        </p:spPr>
      </p:pic>
      <p:sp>
        <p:nvSpPr>
          <p:cNvPr id="8" name="Arrow: Right 7"/>
          <p:cNvSpPr/>
          <p:nvPr/>
        </p:nvSpPr>
        <p:spPr>
          <a:xfrm>
            <a:off x="5789612" y="3200400"/>
            <a:ext cx="914400" cy="661987"/>
          </a:xfrm>
          <a:prstGeom prst="rightArrow">
            <a:avLst/>
          </a:prstGeom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198812" y="4343400"/>
            <a:ext cx="1066800" cy="5363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0590212" y="3182923"/>
            <a:ext cx="1066800" cy="53631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65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7678266"/>
              </p:ext>
            </p:extLst>
          </p:nvPr>
        </p:nvGraphicFramePr>
        <p:xfrm>
          <a:off x="2208212" y="1066800"/>
          <a:ext cx="9598269" cy="53364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2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15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982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Time</a:t>
                      </a:r>
                      <a:endParaRPr lang="en-US" b="0" dirty="0">
                        <a:latin typeface="Bryant Bold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Action Taken by Bookstore</a:t>
                      </a:r>
                      <a:endParaRPr lang="en-US" b="0" dirty="0">
                        <a:latin typeface="Bryant Bold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2818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April</a:t>
                      </a:r>
                      <a:endParaRPr lang="en-US" dirty="0">
                        <a:latin typeface="Bryant Medium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Make buyback quantities and order decisions based on class size and sale history</a:t>
                      </a:r>
                      <a:endParaRPr lang="en-US" dirty="0">
                        <a:latin typeface="Bryant Regular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572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April/May</a:t>
                      </a:r>
                      <a:endParaRPr lang="en-US" dirty="0">
                        <a:latin typeface="Bryant Medium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Begin buyback for textbooks required in upcoming semesters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Submit book list to wholesalers for rental bids </a:t>
                      </a:r>
                    </a:p>
                    <a:p>
                      <a:pPr marL="6286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dirty="0"/>
                        <a:t> 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Store </a:t>
                      </a:r>
                      <a:r>
                        <a:rPr lang="en-US" b="1" u="sng" dirty="0">
                          <a:solidFill>
                            <a:srgbClr val="FF0000"/>
                          </a:solidFill>
                        </a:rPr>
                        <a:t>competes</a:t>
                      </a:r>
                      <a:r>
                        <a:rPr lang="en-US" b="1" dirty="0">
                          <a:solidFill>
                            <a:srgbClr val="FF0000"/>
                          </a:solidFill>
                        </a:rPr>
                        <a:t> against other universities for highest bids &amp; quantity allowed</a:t>
                      </a:r>
                      <a:endParaRPr lang="en-US" b="1" dirty="0">
                        <a:solidFill>
                          <a:srgbClr val="FF0000"/>
                        </a:solidFill>
                        <a:latin typeface="Bryant Regular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2818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Late May/June</a:t>
                      </a:r>
                      <a:endParaRPr lang="en-US" dirty="0">
                        <a:latin typeface="Bryant Medium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Post books bought back to inventory and begin sourcing for used books from wholesalers</a:t>
                      </a:r>
                      <a:endParaRPr lang="en-US" dirty="0">
                        <a:latin typeface="Bryant Regular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982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Second Week of June</a:t>
                      </a:r>
                      <a:endParaRPr lang="en-US" dirty="0">
                        <a:latin typeface="Bryant Medium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Submit any custom or print on demand orders to publisher</a:t>
                      </a:r>
                      <a:endParaRPr lang="en-US" dirty="0">
                        <a:latin typeface="Bryant Regular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044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First Week of July</a:t>
                      </a:r>
                      <a:endParaRPr lang="en-US" dirty="0">
                        <a:latin typeface="Bryant Medium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>
                        <a:buFont typeface="+mj-lt"/>
                        <a:buNone/>
                      </a:pPr>
                      <a:r>
                        <a:rPr lang="en-US" dirty="0"/>
                        <a:t>Order new editions, access codes and/or bundles from publisher</a:t>
                      </a:r>
                      <a:endParaRPr lang="en-US" dirty="0">
                        <a:latin typeface="Bryant Regular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2818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Second Week of July</a:t>
                      </a:r>
                      <a:endParaRPr lang="en-US" dirty="0">
                        <a:latin typeface="Bryant Medium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Order new texts from publishers (This is the remaining need by the bookstore that was not fulfilled by wholesalers)</a:t>
                      </a:r>
                      <a:endParaRPr lang="en-US" dirty="0">
                        <a:latin typeface="Bryant Regular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12818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Second Week of August</a:t>
                      </a:r>
                      <a:endParaRPr lang="en-US" dirty="0">
                        <a:latin typeface="Bryant Medium Condensed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All books received, stocked and on shelves for purchase</a:t>
                      </a:r>
                      <a:endParaRPr lang="en-US" dirty="0">
                        <a:latin typeface="Bryant Regular Condensed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164090"/>
                  </a:ext>
                </a:extLst>
              </a:tr>
            </a:tbl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3503612" y="228600"/>
            <a:ext cx="7467600" cy="9652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ctr" defTabSz="457063" rtl="0" eaLnBrk="1" latinLnBrk="0" hangingPunct="1">
              <a:spcBef>
                <a:spcPct val="0"/>
              </a:spcBef>
              <a:buNone/>
              <a:defRPr sz="3999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/>
              <a:t>Textbook Acquiring Timeline for Fall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688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2480048" y="455956"/>
            <a:ext cx="7467600" cy="9652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063" rtl="0" eaLnBrk="1" latinLnBrk="0" hangingPunct="1">
              <a:spcBef>
                <a:spcPct val="0"/>
              </a:spcBef>
              <a:buNone/>
              <a:defRPr sz="3999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b="1" dirty="0"/>
              <a:t>Arrival of Books</a:t>
            </a:r>
          </a:p>
        </p:txBody>
      </p:sp>
      <p:sp>
        <p:nvSpPr>
          <p:cNvPr id="2" name="Rectangle 1"/>
          <p:cNvSpPr/>
          <p:nvPr/>
        </p:nvSpPr>
        <p:spPr>
          <a:xfrm>
            <a:off x="2817812" y="1600200"/>
            <a:ext cx="8153400" cy="452431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400" dirty="0">
              <a:latin typeface="Bryant Regular Condensed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Bryant Regular Condensed" pitchFamily="34" charset="0"/>
              </a:rPr>
              <a:t>All publisher book orders have a 24-48 hour process time, with an additional 5-7 business day transit to the bookstore</a:t>
            </a:r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Bryant Regular Condensed" pitchFamily="34" charset="0"/>
              </a:rPr>
              <a:t>All wholesale orders have a 24 hour process time, with an additional 3-6 business day transit to the bookstore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Bryant Regular Condensed" pitchFamily="34" charset="0"/>
              </a:rPr>
              <a:t>All online orders have a 24-48 hour process time, with an additional transit time.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Bryant Regular Condensed" pitchFamily="34" charset="0"/>
              </a:rPr>
              <a:t>Most orders take 15 full </a:t>
            </a:r>
            <a:r>
              <a:rPr lang="en-US" sz="2400" dirty="0">
                <a:ln w="19050">
                  <a:solidFill>
                    <a:schemeClr val="tx1"/>
                  </a:solidFill>
                </a:ln>
                <a:latin typeface="Bryant Regular Condensed" pitchFamily="34" charset="0"/>
              </a:rPr>
              <a:t>business</a:t>
            </a:r>
            <a:r>
              <a:rPr lang="en-US" sz="2400" dirty="0">
                <a:latin typeface="Bryant Regular Condensed" pitchFamily="34" charset="0"/>
              </a:rPr>
              <a:t> days before arriving in store.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Bryant Regular Condensed" pitchFamily="34" charset="0"/>
              </a:rPr>
              <a:t>Often orders are cancelled if vendor finds out it is a bookstore ordering in multiple quantities.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latin typeface="Bryant Regular Condensed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505354" y="1179360"/>
            <a:ext cx="5795596" cy="649440"/>
            <a:chOff x="413971" y="148589"/>
            <a:chExt cx="5795596" cy="649440"/>
          </a:xfrm>
          <a:solidFill>
            <a:srgbClr val="00B0F0"/>
          </a:solidFill>
        </p:grpSpPr>
        <p:sp>
          <p:nvSpPr>
            <p:cNvPr id="6" name="Rectangle: Rounded Corners 5"/>
            <p:cNvSpPr/>
            <p:nvPr/>
          </p:nvSpPr>
          <p:spPr>
            <a:xfrm>
              <a:off x="413971" y="148589"/>
              <a:ext cx="5795596" cy="64944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ectangle: Rounded Corners 4"/>
            <p:cNvSpPr txBox="1"/>
            <p:nvPr/>
          </p:nvSpPr>
          <p:spPr>
            <a:xfrm>
              <a:off x="445674" y="180292"/>
              <a:ext cx="5732190" cy="58603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19060" tIns="0" rIns="219060" bIns="0" numCol="1" spcCol="1270" anchor="ctr" anchorCtr="0">
              <a:noAutofit/>
            </a:bodyPr>
            <a:lstStyle/>
            <a:p>
              <a:pPr marL="0" lvl="0" indent="0" algn="l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32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yant Medium Condensed" pitchFamily="34" charset="0"/>
                </a:rPr>
                <a:t>Timeline</a:t>
              </a:r>
              <a:r>
                <a:rPr lang="en-US" sz="2700" kern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Bryant Medium Condensed" pitchFamily="34" charset="0"/>
                </a:rPr>
                <a:t>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1154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blipFill rotWithShape="1">
            <a:blip r:embed="rId2">
              <a:duotone>
                <a:schemeClr val="bg2">
                  <a:shade val="76000"/>
                  <a:satMod val="180000"/>
                </a:schemeClr>
                <a:schemeClr val="bg2">
                  <a:tint val="80000"/>
                  <a:satMod val="120000"/>
                  <a:lumMod val="180000"/>
                </a:schemeClr>
              </a:duotone>
            </a:blip>
            <a:stretch/>
          </a:blipFill>
          <a:ln>
            <a:noFill/>
          </a:ln>
          <a:effectLst/>
        </p:spPr>
      </p:sp>
      <p:grpSp>
        <p:nvGrpSpPr>
          <p:cNvPr id="25" name="Group 11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13" name="Freeform 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5" name="Freeform 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6" name="Freeform 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 useBgFill="1">
        <p:nvSpPr>
          <p:cNvPr id="20" name="Rectangle 1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89668" y="-12875"/>
            <a:ext cx="2603718" cy="6890194"/>
            <a:chOff x="2199787" y="-12875"/>
            <a:chExt cx="2679011" cy="6890194"/>
          </a:xfrm>
        </p:grpSpPr>
        <p:sp useBgFill="1">
          <p:nvSpPr>
            <p:cNvPr id="23" name="Rectangle 1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199787" y="-12875"/>
              <a:ext cx="2679011" cy="5301468"/>
            </a:xfrm>
            <a:custGeom>
              <a:avLst/>
              <a:gdLst>
                <a:gd name="connsiteX0" fmla="*/ 0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0 w 2570017"/>
                <a:gd name="connsiteY4" fmla="*/ 0 h 2554287"/>
                <a:gd name="connsiteX0" fmla="*/ 904009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904009 w 2570017"/>
                <a:gd name="connsiteY4" fmla="*/ 0 h 2554287"/>
                <a:gd name="connsiteX0" fmla="*/ 644236 w 2570017"/>
                <a:gd name="connsiteY0" fmla="*/ 10391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44236 w 2570017"/>
                <a:gd name="connsiteY4" fmla="*/ 10391 h 2554287"/>
                <a:gd name="connsiteX0" fmla="*/ 633845 w 2570017"/>
                <a:gd name="connsiteY0" fmla="*/ 0 h 2554287"/>
                <a:gd name="connsiteX1" fmla="*/ 2570017 w 2570017"/>
                <a:gd name="connsiteY1" fmla="*/ 0 h 2554287"/>
                <a:gd name="connsiteX2" fmla="*/ 2570017 w 2570017"/>
                <a:gd name="connsiteY2" fmla="*/ 2554287 h 2554287"/>
                <a:gd name="connsiteX3" fmla="*/ 0 w 2570017"/>
                <a:gd name="connsiteY3" fmla="*/ 2554287 h 2554287"/>
                <a:gd name="connsiteX4" fmla="*/ 633845 w 2570017"/>
                <a:gd name="connsiteY4" fmla="*/ 0 h 2554287"/>
                <a:gd name="connsiteX0" fmla="*/ 675409 w 2611581"/>
                <a:gd name="connsiteY0" fmla="*/ 0 h 2554287"/>
                <a:gd name="connsiteX1" fmla="*/ 2611581 w 2611581"/>
                <a:gd name="connsiteY1" fmla="*/ 0 h 2554287"/>
                <a:gd name="connsiteX2" fmla="*/ 2611581 w 2611581"/>
                <a:gd name="connsiteY2" fmla="*/ 2554287 h 2554287"/>
                <a:gd name="connsiteX3" fmla="*/ 0 w 2611581"/>
                <a:gd name="connsiteY3" fmla="*/ 2554287 h 2554287"/>
                <a:gd name="connsiteX4" fmla="*/ 675409 w 2611581"/>
                <a:gd name="connsiteY4" fmla="*/ 0 h 2554287"/>
                <a:gd name="connsiteX0" fmla="*/ 650979 w 2587151"/>
                <a:gd name="connsiteY0" fmla="*/ 0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650979 w 2587151"/>
                <a:gd name="connsiteY4" fmla="*/ 0 h 2554287"/>
                <a:gd name="connsiteX0" fmla="*/ 730379 w 2587151"/>
                <a:gd name="connsiteY0" fmla="*/ 5692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730379 w 2587151"/>
                <a:gd name="connsiteY4" fmla="*/ 5692 h 2554287"/>
                <a:gd name="connsiteX0" fmla="*/ 864750 w 2587151"/>
                <a:gd name="connsiteY0" fmla="*/ 2847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64750 w 2587151"/>
                <a:gd name="connsiteY4" fmla="*/ 2847 h 2554287"/>
                <a:gd name="connsiteX0" fmla="*/ 883073 w 2587151"/>
                <a:gd name="connsiteY0" fmla="*/ 1 h 2554287"/>
                <a:gd name="connsiteX1" fmla="*/ 2587151 w 2587151"/>
                <a:gd name="connsiteY1" fmla="*/ 0 h 2554287"/>
                <a:gd name="connsiteX2" fmla="*/ 2587151 w 2587151"/>
                <a:gd name="connsiteY2" fmla="*/ 2554287 h 2554287"/>
                <a:gd name="connsiteX3" fmla="*/ 0 w 2587151"/>
                <a:gd name="connsiteY3" fmla="*/ 2548595 h 2554287"/>
                <a:gd name="connsiteX4" fmla="*/ 883073 w 2587151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599366"/>
                <a:gd name="connsiteY0" fmla="*/ 1 h 2554287"/>
                <a:gd name="connsiteX1" fmla="*/ 2599366 w 2599366"/>
                <a:gd name="connsiteY1" fmla="*/ 0 h 2554287"/>
                <a:gd name="connsiteX2" fmla="*/ 2599366 w 2599366"/>
                <a:gd name="connsiteY2" fmla="*/ 2554287 h 2554287"/>
                <a:gd name="connsiteX3" fmla="*/ 0 w 2599366"/>
                <a:gd name="connsiteY3" fmla="*/ 2542904 h 2554287"/>
                <a:gd name="connsiteX4" fmla="*/ 895288 w 2599366"/>
                <a:gd name="connsiteY4" fmla="*/ 1 h 2554287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2904 h 2565670"/>
                <a:gd name="connsiteX4" fmla="*/ 895288 w 2611581"/>
                <a:gd name="connsiteY4" fmla="*/ 1 h 2565670"/>
                <a:gd name="connsiteX0" fmla="*/ 895288 w 2611581"/>
                <a:gd name="connsiteY0" fmla="*/ 1 h 2565670"/>
                <a:gd name="connsiteX1" fmla="*/ 2599366 w 2611581"/>
                <a:gd name="connsiteY1" fmla="*/ 0 h 2565670"/>
                <a:gd name="connsiteX2" fmla="*/ 2611581 w 2611581"/>
                <a:gd name="connsiteY2" fmla="*/ 2565670 h 2565670"/>
                <a:gd name="connsiteX3" fmla="*/ 0 w 2611581"/>
                <a:gd name="connsiteY3" fmla="*/ 2545750 h 2565670"/>
                <a:gd name="connsiteX4" fmla="*/ 895288 w 2611581"/>
                <a:gd name="connsiteY4" fmla="*/ 1 h 2565670"/>
                <a:gd name="connsiteX0" fmla="*/ 1544433 w 3260726"/>
                <a:gd name="connsiteY0" fmla="*/ 1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1544433 w 3260726"/>
                <a:gd name="connsiteY4" fmla="*/ 1 h 2565670"/>
                <a:gd name="connsiteX0" fmla="*/ 921784 w 3260726"/>
                <a:gd name="connsiteY0" fmla="*/ 12347 h 2565670"/>
                <a:gd name="connsiteX1" fmla="*/ 3248511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3260726"/>
                <a:gd name="connsiteY0" fmla="*/ 12347 h 2565670"/>
                <a:gd name="connsiteX1" fmla="*/ 2321160 w 3260726"/>
                <a:gd name="connsiteY1" fmla="*/ 0 h 2565670"/>
                <a:gd name="connsiteX2" fmla="*/ 3260726 w 3260726"/>
                <a:gd name="connsiteY2" fmla="*/ 2565670 h 2565670"/>
                <a:gd name="connsiteX3" fmla="*/ 0 w 3260726"/>
                <a:gd name="connsiteY3" fmla="*/ 2521058 h 2565670"/>
                <a:gd name="connsiteX4" fmla="*/ 921784 w 3260726"/>
                <a:gd name="connsiteY4" fmla="*/ 12347 h 2565670"/>
                <a:gd name="connsiteX0" fmla="*/ 921784 w 2322228"/>
                <a:gd name="connsiteY0" fmla="*/ 12347 h 2565670"/>
                <a:gd name="connsiteX1" fmla="*/ 2321160 w 2322228"/>
                <a:gd name="connsiteY1" fmla="*/ 0 h 2565670"/>
                <a:gd name="connsiteX2" fmla="*/ 2320129 w 2322228"/>
                <a:gd name="connsiteY2" fmla="*/ 2565670 h 2565670"/>
                <a:gd name="connsiteX3" fmla="*/ 0 w 2322228"/>
                <a:gd name="connsiteY3" fmla="*/ 2521058 h 2565670"/>
                <a:gd name="connsiteX4" fmla="*/ 921784 w 2322228"/>
                <a:gd name="connsiteY4" fmla="*/ 12347 h 2565670"/>
                <a:gd name="connsiteX0" fmla="*/ 921784 w 2322228"/>
                <a:gd name="connsiteY0" fmla="*/ 0 h 2571841"/>
                <a:gd name="connsiteX1" fmla="*/ 2321160 w 2322228"/>
                <a:gd name="connsiteY1" fmla="*/ 6171 h 2571841"/>
                <a:gd name="connsiteX2" fmla="*/ 2320129 w 2322228"/>
                <a:gd name="connsiteY2" fmla="*/ 2571841 h 2571841"/>
                <a:gd name="connsiteX3" fmla="*/ 0 w 2322228"/>
                <a:gd name="connsiteY3" fmla="*/ 2527229 h 2571841"/>
                <a:gd name="connsiteX4" fmla="*/ 921784 w 2322228"/>
                <a:gd name="connsiteY4" fmla="*/ 0 h 2571841"/>
                <a:gd name="connsiteX0" fmla="*/ 921784 w 2611583"/>
                <a:gd name="connsiteY0" fmla="*/ 0 h 2540977"/>
                <a:gd name="connsiteX1" fmla="*/ 2321160 w 2611583"/>
                <a:gd name="connsiteY1" fmla="*/ 6171 h 2540977"/>
                <a:gd name="connsiteX2" fmla="*/ 2611583 w 2611583"/>
                <a:gd name="connsiteY2" fmla="*/ 2540977 h 2540977"/>
                <a:gd name="connsiteX3" fmla="*/ 0 w 2611583"/>
                <a:gd name="connsiteY3" fmla="*/ 2527229 h 2540977"/>
                <a:gd name="connsiteX4" fmla="*/ 921784 w 2611583"/>
                <a:gd name="connsiteY4" fmla="*/ 0 h 2540977"/>
                <a:gd name="connsiteX0" fmla="*/ 921784 w 2611583"/>
                <a:gd name="connsiteY0" fmla="*/ 2 h 2540979"/>
                <a:gd name="connsiteX1" fmla="*/ 2572870 w 2611583"/>
                <a:gd name="connsiteY1" fmla="*/ 0 h 2540979"/>
                <a:gd name="connsiteX2" fmla="*/ 2611583 w 2611583"/>
                <a:gd name="connsiteY2" fmla="*/ 2540979 h 2540979"/>
                <a:gd name="connsiteX3" fmla="*/ 0 w 2611583"/>
                <a:gd name="connsiteY3" fmla="*/ 2527231 h 2540979"/>
                <a:gd name="connsiteX4" fmla="*/ 921784 w 2611583"/>
                <a:gd name="connsiteY4" fmla="*/ 2 h 2540979"/>
                <a:gd name="connsiteX0" fmla="*/ 921784 w 2705467"/>
                <a:gd name="connsiteY0" fmla="*/ 0 h 2540977"/>
                <a:gd name="connsiteX1" fmla="*/ 2705349 w 2705467"/>
                <a:gd name="connsiteY1" fmla="*/ 6171 h 2540977"/>
                <a:gd name="connsiteX2" fmla="*/ 2611583 w 2705467"/>
                <a:gd name="connsiteY2" fmla="*/ 2540977 h 2540977"/>
                <a:gd name="connsiteX3" fmla="*/ 0 w 2705467"/>
                <a:gd name="connsiteY3" fmla="*/ 2527229 h 2540977"/>
                <a:gd name="connsiteX4" fmla="*/ 921784 w 2705467"/>
                <a:gd name="connsiteY4" fmla="*/ 0 h 2540977"/>
                <a:gd name="connsiteX0" fmla="*/ 921784 w 2718702"/>
                <a:gd name="connsiteY0" fmla="*/ 2 h 2540979"/>
                <a:gd name="connsiteX1" fmla="*/ 2718597 w 2718702"/>
                <a:gd name="connsiteY1" fmla="*/ 0 h 2540979"/>
                <a:gd name="connsiteX2" fmla="*/ 2611583 w 2718702"/>
                <a:gd name="connsiteY2" fmla="*/ 2540979 h 2540979"/>
                <a:gd name="connsiteX3" fmla="*/ 0 w 2718702"/>
                <a:gd name="connsiteY3" fmla="*/ 2527231 h 2540979"/>
                <a:gd name="connsiteX4" fmla="*/ 921784 w 2718702"/>
                <a:gd name="connsiteY4" fmla="*/ 2 h 2540979"/>
                <a:gd name="connsiteX0" fmla="*/ 921784 w 2679012"/>
                <a:gd name="connsiteY0" fmla="*/ 0 h 2540977"/>
                <a:gd name="connsiteX1" fmla="*/ 2678853 w 2679012"/>
                <a:gd name="connsiteY1" fmla="*/ 6171 h 2540977"/>
                <a:gd name="connsiteX2" fmla="*/ 2611583 w 2679012"/>
                <a:gd name="connsiteY2" fmla="*/ 2540977 h 2540977"/>
                <a:gd name="connsiteX3" fmla="*/ 0 w 2679012"/>
                <a:gd name="connsiteY3" fmla="*/ 2527229 h 2540977"/>
                <a:gd name="connsiteX4" fmla="*/ 921784 w 2679012"/>
                <a:gd name="connsiteY4" fmla="*/ 0 h 2540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9012" h="2540977">
                  <a:moveTo>
                    <a:pt x="921784" y="0"/>
                  </a:moveTo>
                  <a:lnTo>
                    <a:pt x="2678853" y="6171"/>
                  </a:lnTo>
                  <a:cubicBezTo>
                    <a:pt x="2682925" y="861394"/>
                    <a:pt x="2607511" y="1685754"/>
                    <a:pt x="2611583" y="2540977"/>
                  </a:cubicBezTo>
                  <a:lnTo>
                    <a:pt x="0" y="2527229"/>
                  </a:lnTo>
                  <a:lnTo>
                    <a:pt x="921784" y="0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14598" r="-265621" b="-286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 useBgFill="1">
          <p:nvSpPr>
            <p:cNvPr id="24" name="Rectangle 2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white">
            <a:xfrm>
              <a:off x="2211875" y="5257482"/>
              <a:ext cx="2586931" cy="1619837"/>
            </a:xfrm>
            <a:custGeom>
              <a:avLst/>
              <a:gdLst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0 w 2611581"/>
                <a:gd name="connsiteY3" fmla="*/ 4303713 h 4303713"/>
                <a:gd name="connsiteX4" fmla="*/ 0 w 2611581"/>
                <a:gd name="connsiteY4" fmla="*/ 0 h 4303713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693718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14104"/>
                <a:gd name="connsiteX1" fmla="*/ 2611581 w 2611581"/>
                <a:gd name="connsiteY1" fmla="*/ 0 h 4314104"/>
                <a:gd name="connsiteX2" fmla="*/ 2611581 w 2611581"/>
                <a:gd name="connsiteY2" fmla="*/ 4303713 h 4314104"/>
                <a:gd name="connsiteX3" fmla="*/ 1963882 w 2611581"/>
                <a:gd name="connsiteY3" fmla="*/ 4314104 h 4314104"/>
                <a:gd name="connsiteX4" fmla="*/ 0 w 2611581"/>
                <a:gd name="connsiteY4" fmla="*/ 0 h 4314104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213264 w 2611581"/>
                <a:gd name="connsiteY3" fmla="*/ 4293322 h 4303713"/>
                <a:gd name="connsiteX4" fmla="*/ 0 w 2611581"/>
                <a:gd name="connsiteY4" fmla="*/ 0 h 4303713"/>
                <a:gd name="connsiteX0" fmla="*/ 0 w 2611581"/>
                <a:gd name="connsiteY0" fmla="*/ 0 h 4303713"/>
                <a:gd name="connsiteX1" fmla="*/ 2611581 w 2611581"/>
                <a:gd name="connsiteY1" fmla="*/ 0 h 4303713"/>
                <a:gd name="connsiteX2" fmla="*/ 2611581 w 2611581"/>
                <a:gd name="connsiteY2" fmla="*/ 4303713 h 4303713"/>
                <a:gd name="connsiteX3" fmla="*/ 2171701 w 2611581"/>
                <a:gd name="connsiteY3" fmla="*/ 3638695 h 4303713"/>
                <a:gd name="connsiteX4" fmla="*/ 0 w 2611581"/>
                <a:gd name="connsiteY4" fmla="*/ 0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81054 w 2720934"/>
                <a:gd name="connsiteY3" fmla="*/ 3638695 h 4303713"/>
                <a:gd name="connsiteX4" fmla="*/ 0 w 2720934"/>
                <a:gd name="connsiteY4" fmla="*/ 268283 h 4303713"/>
                <a:gd name="connsiteX0" fmla="*/ 0 w 2720934"/>
                <a:gd name="connsiteY0" fmla="*/ 268283 h 4303713"/>
                <a:gd name="connsiteX1" fmla="*/ 2720934 w 2720934"/>
                <a:gd name="connsiteY1" fmla="*/ 0 h 4303713"/>
                <a:gd name="connsiteX2" fmla="*/ 2720934 w 2720934"/>
                <a:gd name="connsiteY2" fmla="*/ 4303713 h 4303713"/>
                <a:gd name="connsiteX3" fmla="*/ 2264231 w 2720934"/>
                <a:gd name="connsiteY3" fmla="*/ 3717600 h 4303713"/>
                <a:gd name="connsiteX4" fmla="*/ 0 w 2720934"/>
                <a:gd name="connsiteY4" fmla="*/ 268283 h 4303713"/>
                <a:gd name="connsiteX0" fmla="*/ 0 w 2720934"/>
                <a:gd name="connsiteY0" fmla="*/ 268283 h 4335275"/>
                <a:gd name="connsiteX1" fmla="*/ 2720934 w 2720934"/>
                <a:gd name="connsiteY1" fmla="*/ 0 h 4335275"/>
                <a:gd name="connsiteX2" fmla="*/ 2653639 w 2720934"/>
                <a:gd name="connsiteY2" fmla="*/ 4335275 h 4335275"/>
                <a:gd name="connsiteX3" fmla="*/ 2264231 w 2720934"/>
                <a:gd name="connsiteY3" fmla="*/ 3717600 h 4335275"/>
                <a:gd name="connsiteX4" fmla="*/ 0 w 2720934"/>
                <a:gd name="connsiteY4" fmla="*/ 268283 h 4335275"/>
                <a:gd name="connsiteX0" fmla="*/ 0 w 2737757"/>
                <a:gd name="connsiteY0" fmla="*/ 236721 h 4335275"/>
                <a:gd name="connsiteX1" fmla="*/ 2737757 w 2737757"/>
                <a:gd name="connsiteY1" fmla="*/ 0 h 4335275"/>
                <a:gd name="connsiteX2" fmla="*/ 2670462 w 2737757"/>
                <a:gd name="connsiteY2" fmla="*/ 4335275 h 4335275"/>
                <a:gd name="connsiteX3" fmla="*/ 2281054 w 2737757"/>
                <a:gd name="connsiteY3" fmla="*/ 3717600 h 4335275"/>
                <a:gd name="connsiteX4" fmla="*/ 0 w 2737757"/>
                <a:gd name="connsiteY4" fmla="*/ 236721 h 4335275"/>
                <a:gd name="connsiteX0" fmla="*/ 0 w 2729346"/>
                <a:gd name="connsiteY0" fmla="*/ 0 h 4098554"/>
                <a:gd name="connsiteX1" fmla="*/ 2729346 w 2729346"/>
                <a:gd name="connsiteY1" fmla="*/ 126250 h 4098554"/>
                <a:gd name="connsiteX2" fmla="*/ 2670462 w 2729346"/>
                <a:gd name="connsiteY2" fmla="*/ 4098554 h 4098554"/>
                <a:gd name="connsiteX3" fmla="*/ 2281054 w 2729346"/>
                <a:gd name="connsiteY3" fmla="*/ 3480879 h 4098554"/>
                <a:gd name="connsiteX4" fmla="*/ 0 w 2729346"/>
                <a:gd name="connsiteY4" fmla="*/ 0 h 4098554"/>
                <a:gd name="connsiteX0" fmla="*/ 0 w 2720934"/>
                <a:gd name="connsiteY0" fmla="*/ 0 h 4098554"/>
                <a:gd name="connsiteX1" fmla="*/ 2720934 w 2720934"/>
                <a:gd name="connsiteY1" fmla="*/ 31562 h 4098554"/>
                <a:gd name="connsiteX2" fmla="*/ 2670462 w 2720934"/>
                <a:gd name="connsiteY2" fmla="*/ 4098554 h 4098554"/>
                <a:gd name="connsiteX3" fmla="*/ 2281054 w 2720934"/>
                <a:gd name="connsiteY3" fmla="*/ 3480879 h 4098554"/>
                <a:gd name="connsiteX4" fmla="*/ 0 w 2720934"/>
                <a:gd name="connsiteY4" fmla="*/ 0 h 4098554"/>
                <a:gd name="connsiteX0" fmla="*/ 0 w 2720934"/>
                <a:gd name="connsiteY0" fmla="*/ 15782 h 4114336"/>
                <a:gd name="connsiteX1" fmla="*/ 2720934 w 2720934"/>
                <a:gd name="connsiteY1" fmla="*/ 0 h 4114336"/>
                <a:gd name="connsiteX2" fmla="*/ 2670462 w 2720934"/>
                <a:gd name="connsiteY2" fmla="*/ 4114336 h 4114336"/>
                <a:gd name="connsiteX3" fmla="*/ 2281054 w 2720934"/>
                <a:gd name="connsiteY3" fmla="*/ 3496661 h 4114336"/>
                <a:gd name="connsiteX4" fmla="*/ 0 w 2720934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80409 w 2820289"/>
                <a:gd name="connsiteY3" fmla="*/ 3496661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9817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2820289"/>
                <a:gd name="connsiteY0" fmla="*/ 15782 h 4114336"/>
                <a:gd name="connsiteX1" fmla="*/ 2820289 w 2820289"/>
                <a:gd name="connsiteY1" fmla="*/ 0 h 4114336"/>
                <a:gd name="connsiteX2" fmla="*/ 2763972 w 2820289"/>
                <a:gd name="connsiteY2" fmla="*/ 4114336 h 4114336"/>
                <a:gd name="connsiteX3" fmla="*/ 2362876 w 2820289"/>
                <a:gd name="connsiteY3" fmla="*/ 3517980 h 4114336"/>
                <a:gd name="connsiteX4" fmla="*/ 0 w 2820289"/>
                <a:gd name="connsiteY4" fmla="*/ 15782 h 4114336"/>
                <a:gd name="connsiteX0" fmla="*/ 0 w 3721149"/>
                <a:gd name="connsiteY0" fmla="*/ 0 h 4269703"/>
                <a:gd name="connsiteX1" fmla="*/ 3721149 w 3721149"/>
                <a:gd name="connsiteY1" fmla="*/ 155367 h 4269703"/>
                <a:gd name="connsiteX2" fmla="*/ 3664832 w 3721149"/>
                <a:gd name="connsiteY2" fmla="*/ 4269703 h 4269703"/>
                <a:gd name="connsiteX3" fmla="*/ 3263736 w 3721149"/>
                <a:gd name="connsiteY3" fmla="*/ 3673347 h 4269703"/>
                <a:gd name="connsiteX4" fmla="*/ 0 w 3721149"/>
                <a:gd name="connsiteY4" fmla="*/ 0 h 4269703"/>
                <a:gd name="connsiteX0" fmla="*/ 0 w 3721149"/>
                <a:gd name="connsiteY0" fmla="*/ 0 h 4289488"/>
                <a:gd name="connsiteX1" fmla="*/ 3721149 w 3721149"/>
                <a:gd name="connsiteY1" fmla="*/ 155367 h 4289488"/>
                <a:gd name="connsiteX2" fmla="*/ 3664832 w 3721149"/>
                <a:gd name="connsiteY2" fmla="*/ 4269703 h 4289488"/>
                <a:gd name="connsiteX3" fmla="*/ 1705997 w 3721149"/>
                <a:gd name="connsiteY3" fmla="*/ 4289488 h 4289488"/>
                <a:gd name="connsiteX4" fmla="*/ 0 w 3721149"/>
                <a:gd name="connsiteY4" fmla="*/ 0 h 4289488"/>
                <a:gd name="connsiteX0" fmla="*/ 0 w 3664846"/>
                <a:gd name="connsiteY0" fmla="*/ 15785 h 4305273"/>
                <a:gd name="connsiteX1" fmla="*/ 3664846 w 3664846"/>
                <a:gd name="connsiteY1" fmla="*/ 0 h 4305273"/>
                <a:gd name="connsiteX2" fmla="*/ 3664832 w 3664846"/>
                <a:gd name="connsiteY2" fmla="*/ 4285488 h 4305273"/>
                <a:gd name="connsiteX3" fmla="*/ 1705997 w 3664846"/>
                <a:gd name="connsiteY3" fmla="*/ 4305273 h 4305273"/>
                <a:gd name="connsiteX4" fmla="*/ 0 w 3664846"/>
                <a:gd name="connsiteY4" fmla="*/ 15785 h 4305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4846" h="4305273">
                  <a:moveTo>
                    <a:pt x="0" y="15785"/>
                  </a:moveTo>
                  <a:lnTo>
                    <a:pt x="3664846" y="0"/>
                  </a:lnTo>
                  <a:cubicBezTo>
                    <a:pt x="3664841" y="1428496"/>
                    <a:pt x="3664837" y="2856992"/>
                    <a:pt x="3664832" y="4285488"/>
                  </a:cubicBezTo>
                  <a:lnTo>
                    <a:pt x="1705997" y="4305273"/>
                  </a:lnTo>
                  <a:lnTo>
                    <a:pt x="0" y="15785"/>
                  </a:lnTo>
                  <a:close/>
                </a:path>
              </a:pathLst>
            </a:custGeom>
            <a:blipFill rotWithShape="0">
              <a:blip r:embed="rId2">
                <a:duotone>
                  <a:schemeClr val="bg2">
                    <a:shade val="76000"/>
                    <a:satMod val="180000"/>
                  </a:schemeClr>
                  <a:schemeClr val="bg2">
                    <a:tint val="80000"/>
                    <a:satMod val="120000"/>
                    <a:lumMod val="180000"/>
                  </a:schemeClr>
                </a:duotone>
              </a:blip>
              <a:stretch>
                <a:fillRect l="-163116" t="-323529" r="-39825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359997" y="0"/>
            <a:ext cx="2436179" cy="6858001"/>
            <a:chOff x="1320800" y="0"/>
            <a:chExt cx="2436813" cy="6858001"/>
          </a:xfrm>
        </p:grpSpPr>
        <p:sp>
          <p:nvSpPr>
            <p:cNvPr id="27" name="Freeform 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8" name="Freeform 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9" name="Freeform 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30" name="Freeform 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1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32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17" t="9091" r="12940" b="2"/>
          <a:stretch/>
        </p:blipFill>
        <p:spPr>
          <a:xfrm>
            <a:off x="20" y="10"/>
            <a:ext cx="3458242" cy="6857990"/>
          </a:xfrm>
          <a:custGeom>
            <a:avLst/>
            <a:gdLst>
              <a:gd name="connsiteX0" fmla="*/ 0 w 5435600"/>
              <a:gd name="connsiteY0" fmla="*/ 0 h 6858000"/>
              <a:gd name="connsiteX1" fmla="*/ 5435600 w 5435600"/>
              <a:gd name="connsiteY1" fmla="*/ 0 h 6858000"/>
              <a:gd name="connsiteX2" fmla="*/ 5435600 w 5435600"/>
              <a:gd name="connsiteY2" fmla="*/ 6858000 h 6858000"/>
              <a:gd name="connsiteX3" fmla="*/ 0 w 5435600"/>
              <a:gd name="connsiteY3" fmla="*/ 6858000 h 6858000"/>
              <a:gd name="connsiteX4" fmla="*/ 0 w 5435600"/>
              <a:gd name="connsiteY4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5435600 w 5435600"/>
              <a:gd name="connsiteY2" fmla="*/ 6858000 h 6858000"/>
              <a:gd name="connsiteX3" fmla="*/ 0 w 5435600"/>
              <a:gd name="connsiteY3" fmla="*/ 6858000 h 6858000"/>
              <a:gd name="connsiteX4" fmla="*/ 0 w 5435600"/>
              <a:gd name="connsiteY4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4199467 w 5435600"/>
              <a:gd name="connsiteY2" fmla="*/ 2455333 h 6858000"/>
              <a:gd name="connsiteX3" fmla="*/ 5435600 w 5435600"/>
              <a:gd name="connsiteY3" fmla="*/ 6858000 h 6858000"/>
              <a:gd name="connsiteX4" fmla="*/ 0 w 5435600"/>
              <a:gd name="connsiteY4" fmla="*/ 6858000 h 6858000"/>
              <a:gd name="connsiteX5" fmla="*/ 0 w 5435600"/>
              <a:gd name="connsiteY5" fmla="*/ 0 h 6858000"/>
              <a:gd name="connsiteX0" fmla="*/ 0 w 5435600"/>
              <a:gd name="connsiteY0" fmla="*/ 0 h 6858000"/>
              <a:gd name="connsiteX1" fmla="*/ 3513666 w 5435600"/>
              <a:gd name="connsiteY1" fmla="*/ 0 h 6858000"/>
              <a:gd name="connsiteX2" fmla="*/ 2861733 w 5435600"/>
              <a:gd name="connsiteY2" fmla="*/ 2548466 h 6858000"/>
              <a:gd name="connsiteX3" fmla="*/ 5435600 w 5435600"/>
              <a:gd name="connsiteY3" fmla="*/ 6858000 h 6858000"/>
              <a:gd name="connsiteX4" fmla="*/ 0 w 5435600"/>
              <a:gd name="connsiteY4" fmla="*/ 6858000 h 6858000"/>
              <a:gd name="connsiteX5" fmla="*/ 0 w 5435600"/>
              <a:gd name="connsiteY5" fmla="*/ 0 h 6858000"/>
              <a:gd name="connsiteX0" fmla="*/ 0 w 5448300"/>
              <a:gd name="connsiteY0" fmla="*/ 0 h 6858000"/>
              <a:gd name="connsiteX1" fmla="*/ 3513666 w 5448300"/>
              <a:gd name="connsiteY1" fmla="*/ 0 h 6858000"/>
              <a:gd name="connsiteX2" fmla="*/ 2861733 w 5448300"/>
              <a:gd name="connsiteY2" fmla="*/ 2548466 h 6858000"/>
              <a:gd name="connsiteX3" fmla="*/ 5448300 w 5448300"/>
              <a:gd name="connsiteY3" fmla="*/ 6853767 h 6858000"/>
              <a:gd name="connsiteX4" fmla="*/ 0 w 5448300"/>
              <a:gd name="connsiteY4" fmla="*/ 6858000 h 6858000"/>
              <a:gd name="connsiteX5" fmla="*/ 0 w 5448300"/>
              <a:gd name="connsiteY5" fmla="*/ 0 h 6858000"/>
              <a:gd name="connsiteX0" fmla="*/ 0 w 5448300"/>
              <a:gd name="connsiteY0" fmla="*/ 0 h 6858000"/>
              <a:gd name="connsiteX1" fmla="*/ 3174999 w 5448300"/>
              <a:gd name="connsiteY1" fmla="*/ 0 h 6858000"/>
              <a:gd name="connsiteX2" fmla="*/ 2861733 w 5448300"/>
              <a:gd name="connsiteY2" fmla="*/ 2548466 h 6858000"/>
              <a:gd name="connsiteX3" fmla="*/ 5448300 w 5448300"/>
              <a:gd name="connsiteY3" fmla="*/ 6853767 h 6858000"/>
              <a:gd name="connsiteX4" fmla="*/ 0 w 5448300"/>
              <a:gd name="connsiteY4" fmla="*/ 6858000 h 6858000"/>
              <a:gd name="connsiteX5" fmla="*/ 0 w 5448300"/>
              <a:gd name="connsiteY5" fmla="*/ 0 h 6858000"/>
              <a:gd name="connsiteX0" fmla="*/ 0 w 5448300"/>
              <a:gd name="connsiteY0" fmla="*/ 0 h 6858000"/>
              <a:gd name="connsiteX1" fmla="*/ 3174999 w 5448300"/>
              <a:gd name="connsiteY1" fmla="*/ 0 h 6858000"/>
              <a:gd name="connsiteX2" fmla="*/ 2294466 w 5448300"/>
              <a:gd name="connsiteY2" fmla="*/ 5223932 h 6858000"/>
              <a:gd name="connsiteX3" fmla="*/ 5448300 w 5448300"/>
              <a:gd name="connsiteY3" fmla="*/ 6853767 h 6858000"/>
              <a:gd name="connsiteX4" fmla="*/ 0 w 5448300"/>
              <a:gd name="connsiteY4" fmla="*/ 6858000 h 6858000"/>
              <a:gd name="connsiteX5" fmla="*/ 0 w 5448300"/>
              <a:gd name="connsiteY5" fmla="*/ 0 h 6858000"/>
              <a:gd name="connsiteX0" fmla="*/ 0 w 3458633"/>
              <a:gd name="connsiteY0" fmla="*/ 0 h 6858000"/>
              <a:gd name="connsiteX1" fmla="*/ 3174999 w 3458633"/>
              <a:gd name="connsiteY1" fmla="*/ 0 h 6858000"/>
              <a:gd name="connsiteX2" fmla="*/ 2294466 w 3458633"/>
              <a:gd name="connsiteY2" fmla="*/ 5223932 h 6858000"/>
              <a:gd name="connsiteX3" fmla="*/ 3458633 w 3458633"/>
              <a:gd name="connsiteY3" fmla="*/ 6853767 h 6858000"/>
              <a:gd name="connsiteX4" fmla="*/ 0 w 3458633"/>
              <a:gd name="connsiteY4" fmla="*/ 6858000 h 6858000"/>
              <a:gd name="connsiteX5" fmla="*/ 0 w 3458633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58633" h="6858000">
                <a:moveTo>
                  <a:pt x="0" y="0"/>
                </a:moveTo>
                <a:lnTo>
                  <a:pt x="3174999" y="0"/>
                </a:lnTo>
                <a:lnTo>
                  <a:pt x="2294466" y="5223932"/>
                </a:lnTo>
                <a:lnTo>
                  <a:pt x="3458633" y="6853767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 w="38100">
            <a:noFill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1367" y="685800"/>
            <a:ext cx="7343978" cy="141393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/>
            <a:r>
              <a:rPr lang="en-US" sz="4000" b="1"/>
              <a:t>On-Time Textbook Adoptions Advantages: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42865" y="2048933"/>
            <a:ext cx="7657162" cy="374226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57200" indent="-457200" algn="l" defTabSz="457200">
              <a:buFont typeface="Arial"/>
              <a:buChar char="•"/>
            </a:pPr>
            <a:r>
              <a:rPr lang="en-US" sz="2800" dirty="0"/>
              <a:t>Provides students a greater selection </a:t>
            </a:r>
          </a:p>
          <a:p>
            <a:pPr marL="457200" indent="-457200" algn="l" defTabSz="457200">
              <a:buFont typeface="Arial"/>
              <a:buChar char="•"/>
            </a:pPr>
            <a:r>
              <a:rPr lang="en-US" sz="2800" dirty="0"/>
              <a:t>Lower prices through better rental bids, </a:t>
            </a:r>
          </a:p>
          <a:p>
            <a:pPr marL="457200" indent="-457200" algn="l" defTabSz="457200">
              <a:buFont typeface="Arial"/>
              <a:buChar char="•"/>
            </a:pPr>
            <a:r>
              <a:rPr lang="en-US" sz="2800" dirty="0"/>
              <a:t>More used copies </a:t>
            </a:r>
          </a:p>
          <a:p>
            <a:pPr marL="457200" indent="-457200" algn="l" defTabSz="457200">
              <a:buFont typeface="Arial"/>
              <a:buChar char="•"/>
            </a:pPr>
            <a:r>
              <a:rPr lang="en-US" sz="2800" b="1" dirty="0">
                <a:solidFill>
                  <a:srgbClr val="00B050"/>
                </a:solidFill>
              </a:rPr>
              <a:t>Price matching </a:t>
            </a:r>
            <a:r>
              <a:rPr lang="en-US" sz="2800" b="1" u="sng" dirty="0"/>
              <a:t>stocked</a:t>
            </a:r>
            <a:r>
              <a:rPr lang="en-US" sz="2800" dirty="0"/>
              <a:t> titles during the 1</a:t>
            </a:r>
            <a:r>
              <a:rPr lang="en-US" sz="2800" baseline="30000" dirty="0"/>
              <a:t>st</a:t>
            </a:r>
            <a:r>
              <a:rPr lang="en-US" sz="2800" dirty="0"/>
              <a:t> week of classes!</a:t>
            </a:r>
          </a:p>
          <a:p>
            <a:pPr algn="l" defTabSz="45720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01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1"/>
            <a:ext cx="4402561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5" name="Group 24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4427" y="0"/>
            <a:ext cx="2436179" cy="6858001"/>
            <a:chOff x="1320800" y="0"/>
            <a:chExt cx="2436813" cy="6858001"/>
          </a:xfrm>
        </p:grpSpPr>
        <p:sp>
          <p:nvSpPr>
            <p:cNvPr id="26" name="Freeform 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7" name="Freeform 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8" name="Freeform 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9" name="Freeform 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30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31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4" name="Rectangle 3"/>
          <p:cNvSpPr/>
          <p:nvPr/>
        </p:nvSpPr>
        <p:spPr>
          <a:xfrm>
            <a:off x="5148783" y="1295400"/>
            <a:ext cx="716014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/>
              <a:t>Make sure to </a:t>
            </a:r>
            <a:r>
              <a:rPr lang="en-US" sz="5400" b="1" u="sng" dirty="0"/>
              <a:t>use</a:t>
            </a:r>
            <a:r>
              <a:rPr lang="en-US" sz="5400" b="1" dirty="0"/>
              <a:t> </a:t>
            </a:r>
          </a:p>
          <a:p>
            <a:pPr algn="ctr"/>
            <a:r>
              <a:rPr lang="en-US" sz="5400" b="1" dirty="0"/>
              <a:t>the required text </a:t>
            </a:r>
          </a:p>
          <a:p>
            <a:pPr algn="ctr"/>
            <a:r>
              <a:rPr lang="en-US" sz="5400" b="1" dirty="0"/>
              <a:t>in the course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21441" y="762000"/>
            <a:ext cx="1875143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#5. </a:t>
            </a:r>
          </a:p>
        </p:txBody>
      </p:sp>
    </p:spTree>
    <p:extLst>
      <p:ext uri="{BB962C8B-B14F-4D97-AF65-F5344CB8AC3E}">
        <p14:creationId xmlns:p14="http://schemas.microsoft.com/office/powerpoint/2010/main" val="309312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8612" y="0"/>
            <a:ext cx="10016104" cy="1752599"/>
          </a:xfrm>
        </p:spPr>
        <p:txBody>
          <a:bodyPr/>
          <a:lstStyle/>
          <a:p>
            <a:r>
              <a:rPr lang="en-US" dirty="0">
                <a:latin typeface="Bryant Bold Condensed" pitchFamily="34" charset="0"/>
              </a:rPr>
              <a:t>HEAO Regulations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8612" y="1447800"/>
            <a:ext cx="10358616" cy="4953001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Bryant Regular Condensed" pitchFamily="34" charset="0"/>
              </a:rPr>
              <a:t>Requires that a college who receives federal financial assistance to </a:t>
            </a:r>
            <a:r>
              <a:rPr lang="en-US" b="1" u="sng" dirty="0">
                <a:solidFill>
                  <a:srgbClr val="FF0000"/>
                </a:solidFill>
                <a:latin typeface="Bryant Regular Condensed" pitchFamily="34" charset="0"/>
              </a:rPr>
              <a:t>provide students </a:t>
            </a:r>
            <a:r>
              <a:rPr lang="en-US" dirty="0">
                <a:latin typeface="Bryant Regular Condensed" pitchFamily="34" charset="0"/>
              </a:rPr>
              <a:t>with the </a:t>
            </a:r>
            <a:r>
              <a:rPr lang="en-US" b="1" u="sng" dirty="0">
                <a:solidFill>
                  <a:srgbClr val="FF0000"/>
                </a:solidFill>
                <a:latin typeface="Bryant Regular Condensed" pitchFamily="34" charset="0"/>
              </a:rPr>
              <a:t>accurate course material </a:t>
            </a:r>
            <a:r>
              <a:rPr lang="en-US" dirty="0">
                <a:latin typeface="Bryant Regular Condensed" pitchFamily="34" charset="0"/>
              </a:rPr>
              <a:t>for each course listed on the course schedule for preregistrations and registration purposes. The following information must be included:</a:t>
            </a:r>
          </a:p>
          <a:p>
            <a:pPr lvl="1"/>
            <a:r>
              <a:rPr lang="en-US" dirty="0">
                <a:latin typeface="Bryant Regular Condensed" pitchFamily="34" charset="0"/>
              </a:rPr>
              <a:t>ISBN</a:t>
            </a:r>
          </a:p>
          <a:p>
            <a:pPr lvl="1"/>
            <a:r>
              <a:rPr lang="en-US" dirty="0">
                <a:latin typeface="Bryant Regular Condensed" pitchFamily="34" charset="0"/>
              </a:rPr>
              <a:t>Retail price</a:t>
            </a:r>
          </a:p>
          <a:p>
            <a:pPr lvl="1"/>
            <a:r>
              <a:rPr lang="en-US" b="1" dirty="0">
                <a:latin typeface="Bryant Regular Condensed" pitchFamily="34" charset="0"/>
              </a:rPr>
              <a:t>link to the school’s bookstore’s website </a:t>
            </a:r>
            <a:r>
              <a:rPr lang="en-US" dirty="0">
                <a:latin typeface="Bryant Regular Condensed" pitchFamily="34" charset="0"/>
              </a:rPr>
              <a:t>located on the course schedule via internet or printed</a:t>
            </a:r>
          </a:p>
          <a:p>
            <a:pPr lvl="0"/>
            <a:r>
              <a:rPr lang="en-US" dirty="0">
                <a:latin typeface="Bryant Regular Condensed" pitchFamily="34" charset="0"/>
              </a:rPr>
              <a:t>Encourages stakeholders to work together to reduce course material costs</a:t>
            </a:r>
          </a:p>
          <a:p>
            <a:pPr lvl="0"/>
            <a:r>
              <a:rPr lang="en-US" dirty="0">
                <a:latin typeface="Bryant Regular Condensed" pitchFamily="34" charset="0"/>
              </a:rPr>
              <a:t>Requires institutions to provide their campus stores with enrollment information and adoption information</a:t>
            </a:r>
          </a:p>
          <a:p>
            <a:pPr lvl="0"/>
            <a:r>
              <a:rPr lang="en-US" dirty="0">
                <a:latin typeface="Bryant Regular Condensed" pitchFamily="34" charset="0"/>
              </a:rPr>
              <a:t>Expands campus-based financial aid programs’ formula for books and supplies from $450 to $600 in July 2010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10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4291" y="1"/>
            <a:ext cx="445453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Freeform: Shape 11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9029747" cy="6858000"/>
          </a:xfrm>
          <a:custGeom>
            <a:avLst/>
            <a:gdLst>
              <a:gd name="connsiteX0" fmla="*/ 7891921 w 9032100"/>
              <a:gd name="connsiteY0" fmla="*/ 1602751 h 6858000"/>
              <a:gd name="connsiteX1" fmla="*/ 9032100 w 9032100"/>
              <a:gd name="connsiteY1" fmla="*/ 0 h 6858000"/>
              <a:gd name="connsiteX2" fmla="*/ 7880182 w 9032100"/>
              <a:gd name="connsiteY2" fmla="*/ 0 h 6858000"/>
              <a:gd name="connsiteX3" fmla="*/ 7880182 w 9032100"/>
              <a:gd name="connsiteY3" fmla="*/ 1528762 h 6858000"/>
              <a:gd name="connsiteX4" fmla="*/ 7880182 w 9032100"/>
              <a:gd name="connsiteY4" fmla="*/ 6858000 h 6858000"/>
              <a:gd name="connsiteX5" fmla="*/ 8725712 w 9032100"/>
              <a:gd name="connsiteY5" fmla="*/ 6858000 h 6858000"/>
              <a:gd name="connsiteX6" fmla="*/ 7891921 w 9032100"/>
              <a:gd name="connsiteY6" fmla="*/ 1602751 h 6858000"/>
              <a:gd name="connsiteX7" fmla="*/ 7880182 w 9032100"/>
              <a:gd name="connsiteY7" fmla="*/ 1619252 h 6858000"/>
              <a:gd name="connsiteX8" fmla="*/ 0 w 9032100"/>
              <a:gd name="connsiteY8" fmla="*/ 6858000 h 6858000"/>
              <a:gd name="connsiteX9" fmla="*/ 7880181 w 9032100"/>
              <a:gd name="connsiteY9" fmla="*/ 6858000 h 6858000"/>
              <a:gd name="connsiteX10" fmla="*/ 7880181 w 9032100"/>
              <a:gd name="connsiteY10" fmla="*/ 0 h 6858000"/>
              <a:gd name="connsiteX11" fmla="*/ 0 w 9032100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032100" h="6858000">
                <a:moveTo>
                  <a:pt x="7891921" y="1602751"/>
                </a:moveTo>
                <a:lnTo>
                  <a:pt x="9032100" y="0"/>
                </a:lnTo>
                <a:lnTo>
                  <a:pt x="7880182" y="0"/>
                </a:lnTo>
                <a:lnTo>
                  <a:pt x="7880182" y="1528762"/>
                </a:lnTo>
                <a:close/>
                <a:moveTo>
                  <a:pt x="7880182" y="6858000"/>
                </a:moveTo>
                <a:lnTo>
                  <a:pt x="8725712" y="6858000"/>
                </a:lnTo>
                <a:lnTo>
                  <a:pt x="7891921" y="1602751"/>
                </a:lnTo>
                <a:lnTo>
                  <a:pt x="7880182" y="1619252"/>
                </a:lnTo>
                <a:close/>
                <a:moveTo>
                  <a:pt x="0" y="6858000"/>
                </a:moveTo>
                <a:lnTo>
                  <a:pt x="7880181" y="6858000"/>
                </a:lnTo>
                <a:lnTo>
                  <a:pt x="7880181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4" name="Group 13"/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40597" y="0"/>
            <a:ext cx="2436179" cy="6858001"/>
            <a:chOff x="1320800" y="0"/>
            <a:chExt cx="2436813" cy="6858001"/>
          </a:xfrm>
        </p:grpSpPr>
        <p:sp>
          <p:nvSpPr>
            <p:cNvPr id="15" name="Freeform 6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graphicFrame>
        <p:nvGraphicFramePr>
          <p:cNvPr id="25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9582067"/>
              </p:ext>
            </p:extLst>
          </p:nvPr>
        </p:nvGraphicFramePr>
        <p:xfrm>
          <a:off x="643467" y="643468"/>
          <a:ext cx="6749521" cy="5239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2748" y="758403"/>
            <a:ext cx="3024001" cy="45341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242149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012" y="1524000"/>
            <a:ext cx="2657475" cy="74186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4265612" y="1447800"/>
            <a:ext cx="8572389" cy="2616199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Questions?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900" b="1" dirty="0">
                <a:latin typeface="Calibri" panose="020F0502020204030204" pitchFamily="34" charset="0"/>
                <a:cs typeface="Calibri" panose="020F0502020204030204" pitchFamily="34" charset="0"/>
              </a:rPr>
              <a:t>Contact Us: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type="subTitle" idx="1"/>
          </p:nvPr>
        </p:nvSpPr>
        <p:spPr>
          <a:xfrm>
            <a:off x="2360612" y="3048000"/>
            <a:ext cx="9139415" cy="23368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Ruth Campos-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General Manager </a:t>
            </a:r>
          </a:p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903-886-5830|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:bookstore@tamuc.edu</a:t>
            </a:r>
          </a:p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Audrey Hastings-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Textbook Manager </a:t>
            </a:r>
          </a:p>
          <a:p>
            <a:pPr marL="0" indent="0"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:903-886-3148 |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 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:textbooks@tamuc.edu</a:t>
            </a:r>
          </a:p>
        </p:txBody>
      </p:sp>
    </p:spTree>
    <p:extLst>
      <p:ext uri="{BB962C8B-B14F-4D97-AF65-F5344CB8AC3E}">
        <p14:creationId xmlns:p14="http://schemas.microsoft.com/office/powerpoint/2010/main" val="122241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ocPublishedLinkedAssetsLookup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LocLastLocAttemptVersionTypeLookup xmlns="4873beb7-5857-4685-be1f-d57550cc96cc" xsi:nil="true"/>
    <DirectSourceMarket xmlns="4873beb7-5857-4685-be1f-d57550cc96cc" xsi:nil="true"/>
    <ThumbnailAssetId xmlns="4873beb7-5857-4685-be1f-d57550cc96cc" xsi:nil="true"/>
    <PrimaryImageGen xmlns="4873beb7-5857-4685-be1f-d57550cc96cc">false</PrimaryImageGen>
    <LocNewPublishedVersionLookup xmlns="4873beb7-5857-4685-be1f-d57550cc96cc" xsi:nil="true"/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LocOverallPublishStatusLookup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LocOverallLocStatusLookup xmlns="4873beb7-5857-4685-be1f-d57550cc96cc" xsi:nil="true"/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1345039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The bookstacks present on most slides  make this a good choice for students, teachers, reading enthusiasts, and others in education. This presentation template contains multiple slide layouts in widescreen format (16x9) and includes a sample table and chart that you can easily  modify.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2011-11-26T00:00:00+00:00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TemplateStatus xmlns="4873beb7-5857-4685-be1f-d57550cc96cc">Complete</TemplateStatus>
    <Downloads xmlns="4873beb7-5857-4685-be1f-d57550cc96cc">0</Downloads>
    <OOCacheId xmlns="4873beb7-5857-4685-be1f-d57550cc96cc" xsi:nil="true"/>
    <IsDeleted xmlns="4873beb7-5857-4685-be1f-d57550cc96cc">false</IsDeleted>
    <LocPublishedDependentAssetsLookup xmlns="4873beb7-5857-4685-be1f-d57550cc96cc" xsi:nil="true"/>
    <AssetExpire xmlns="4873beb7-5857-4685-be1f-d57550cc96cc">2029-05-12T07:00:00+00:00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EditorialTags xmlns="4873beb7-5857-4685-be1f-d57550cc96cc" xsi:nil="true"/>
    <SubmitterId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TP102787939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694216</LocLastLocAttemptVersionLookup>
    <LocProcessedForHandoffsLookup xmlns="4873beb7-5857-4685-be1f-d57550cc96cc" xsi:nil="true"/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LocOverallPreviewStatusLookup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 xsi:nil="true"/>
    <OutputCachingOn xmlns="4873beb7-5857-4685-be1f-d57550cc96cc">false</OutputCachingOn>
    <AverageRating xmlns="4873beb7-5857-4685-be1f-d57550cc96cc" xsi:nil="true"/>
    <APAuthor xmlns="4873beb7-5857-4685-be1f-d57550cc96cc">
      <UserInfo>
        <DisplayName>REDMOND\kristaa</DisplayName>
        <AccountId>136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LocProcessedForMarketsLookup xmlns="4873beb7-5857-4685-be1f-d57550cc96cc" xsi:nil="true"/>
    <TPLaunchHelpLinkType xmlns="4873beb7-5857-4685-be1f-d57550cc96cc">Template</TPLaunchHelpLinkType>
    <OriginalRelease xmlns="4873beb7-5857-4685-be1f-d57550cc96cc">15</OriginalRelease>
    <LocalizationTagsTaxHTField0 xmlns="4873beb7-5857-4685-be1f-d57550cc96cc">
      <Terms xmlns="http://schemas.microsoft.com/office/infopath/2007/PartnerControls"/>
    </LocalizationTagsTaxHTField0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LocOverallHandbackStatusLookup xmlns="4873beb7-5857-4685-be1f-d57550cc96cc" xsi:nil="true"/>
    <ShowIn xmlns="4873beb7-5857-4685-be1f-d57550cc96cc">Show everywhere</ShowIn>
    <UANotes xmlns="4873beb7-5857-4685-be1f-d57550cc96cc" xsi:nil="true"/>
    <InternalTagsTaxHTField0 xmlns="4873beb7-5857-4685-be1f-d57550cc96cc">
      <Terms xmlns="http://schemas.microsoft.com/office/infopath/2007/PartnerControls"/>
    </InternalTagsTaxHTField0>
    <CSXHash xmlns="4873beb7-5857-4685-be1f-d57550cc96cc" xsi:nil="true"/>
    <VoteCount xmlns="4873beb7-5857-4685-be1f-d57550cc96cc" xsi:nil="true"/>
    <LocMarketGroupTiers2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BB5C329-08A6-4E5E-AEF1-A97828C874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301D382-32B0-43EE-932C-28906AF3761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4873beb7-5857-4685-be1f-d57550cc96c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1B558C7-619B-49BE-9097-7FCBDADD4E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533</TotalTime>
  <Words>1420</Words>
  <Application>Microsoft Office PowerPoint</Application>
  <PresentationFormat>Custom</PresentationFormat>
  <Paragraphs>164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Bryant Bold Condensed</vt:lpstr>
      <vt:lpstr>Bryant Medium Condensed</vt:lpstr>
      <vt:lpstr>Bryant Regular Condensed</vt:lpstr>
      <vt:lpstr>Calibri</vt:lpstr>
      <vt:lpstr>Century Gothic</vt:lpstr>
      <vt:lpstr>Corbel</vt:lpstr>
      <vt:lpstr>Parallax</vt:lpstr>
      <vt:lpstr>Five ways to lower text costs</vt:lpstr>
      <vt:lpstr>PowerPoint Presentation</vt:lpstr>
      <vt:lpstr>Recommendation options for turning in text decision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Change up the format </vt:lpstr>
      <vt:lpstr>PowerPoint Presentation</vt:lpstr>
      <vt:lpstr>Choose age appropriate material </vt:lpstr>
      <vt:lpstr>Textbook Age Factors</vt:lpstr>
      <vt:lpstr>Book Condition</vt:lpstr>
      <vt:lpstr>Rental Pricing</vt:lpstr>
      <vt:lpstr>Rental Pricing- Age Matters</vt:lpstr>
      <vt:lpstr>Availability vs Class Size</vt:lpstr>
      <vt:lpstr>PowerPoint Presentation</vt:lpstr>
      <vt:lpstr>PowerPoint Presentation</vt:lpstr>
      <vt:lpstr>On-Time Textbook Adoptions Advantages</vt:lpstr>
      <vt:lpstr>Using the book multiple semesters for a course?</vt:lpstr>
      <vt:lpstr>PowerPoint Presentation</vt:lpstr>
      <vt:lpstr>PowerPoint Presentation</vt:lpstr>
      <vt:lpstr>Remember that Out of Print Book for class of 96?</vt:lpstr>
      <vt:lpstr>PowerPoint Presentation</vt:lpstr>
      <vt:lpstr>PowerPoint Presentation</vt:lpstr>
      <vt:lpstr>On-Time Textbook Adoptions Advantages:</vt:lpstr>
      <vt:lpstr>PowerPoint Presentation</vt:lpstr>
      <vt:lpstr>HEAO Regulations</vt:lpstr>
      <vt:lpstr>PowerPoint Presentation</vt:lpstr>
      <vt:lpstr>Questions?  Contact Us: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 6 ways to lower textbooks costs</dc:title>
  <dc:creator>Ruth Campos</dc:creator>
  <cp:lastModifiedBy>Ruth Campos</cp:lastModifiedBy>
  <cp:revision>53</cp:revision>
  <dcterms:created xsi:type="dcterms:W3CDTF">2017-03-19T13:19:07Z</dcterms:created>
  <dcterms:modified xsi:type="dcterms:W3CDTF">2017-03-20T16:25:16Z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