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custDataLst>
    <p:tags r:id="rId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67" autoAdjust="0"/>
    <p:restoredTop sz="94660"/>
  </p:normalViewPr>
  <p:slideViewPr>
    <p:cSldViewPr>
      <p:cViewPr varScale="1">
        <p:scale>
          <a:sx n="68" d="100"/>
          <a:sy n="68" d="100"/>
        </p:scale>
        <p:origin x="-114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33BB-387E-4DF0-9941-2D9C244CAB85}" type="datetimeFigureOut">
              <a:rPr lang="en-US" smtClean="0"/>
              <a:t>6/6/2014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D5B2-B6D5-4FC7-8333-711A11ED9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669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33BB-387E-4DF0-9941-2D9C244CAB85}" type="datetimeFigureOut">
              <a:rPr lang="en-US" smtClean="0"/>
              <a:t>6/6/2014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D5B2-B6D5-4FC7-8333-711A11ED9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356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33BB-387E-4DF0-9941-2D9C244CAB85}" type="datetimeFigureOut">
              <a:rPr lang="en-US" smtClean="0"/>
              <a:t>6/6/2014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D5B2-B6D5-4FC7-8333-711A11ED9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120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33BB-387E-4DF0-9941-2D9C244CAB85}" type="datetimeFigureOut">
              <a:rPr lang="en-US" smtClean="0"/>
              <a:t>6/6/2014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D5B2-B6D5-4FC7-8333-711A11ED9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081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33BB-387E-4DF0-9941-2D9C244CAB85}" type="datetimeFigureOut">
              <a:rPr lang="en-US" smtClean="0"/>
              <a:t>6/6/2014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D5B2-B6D5-4FC7-8333-711A11ED9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637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33BB-387E-4DF0-9941-2D9C244CAB85}" type="datetimeFigureOut">
              <a:rPr lang="en-US" smtClean="0"/>
              <a:t>6/6/2014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D5B2-B6D5-4FC7-8333-711A11ED9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699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33BB-387E-4DF0-9941-2D9C244CAB85}" type="datetimeFigureOut">
              <a:rPr lang="en-US" smtClean="0"/>
              <a:t>6/6/2014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D5B2-B6D5-4FC7-8333-711A11ED9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243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33BB-387E-4DF0-9941-2D9C244CAB85}" type="datetimeFigureOut">
              <a:rPr lang="en-US" smtClean="0"/>
              <a:t>6/6/2014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D5B2-B6D5-4FC7-8333-711A11ED9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57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33BB-387E-4DF0-9941-2D9C244CAB85}" type="datetimeFigureOut">
              <a:rPr lang="en-US" smtClean="0"/>
              <a:t>6/6/2014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D5B2-B6D5-4FC7-8333-711A11ED9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914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33BB-387E-4DF0-9941-2D9C244CAB85}" type="datetimeFigureOut">
              <a:rPr lang="en-US" smtClean="0"/>
              <a:t>6/6/2014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D5B2-B6D5-4FC7-8333-711A11ED9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872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33BB-387E-4DF0-9941-2D9C244CAB85}" type="datetimeFigureOut">
              <a:rPr lang="en-US" smtClean="0"/>
              <a:t>6/6/2014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D5B2-B6D5-4FC7-8333-711A11ED9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35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233BB-387E-4DF0-9941-2D9C244CAB85}" type="datetimeFigureOut">
              <a:rPr lang="en-US" smtClean="0"/>
              <a:t>6/6/2014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9D5B2-B6D5-4FC7-8333-711A11ED9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467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Andrea.Potter@tamuc.edu" TargetMode="External"/><Relationship Id="rId2" Type="http://schemas.openxmlformats.org/officeDocument/2006/relationships/hyperlink" Target="mailto:Molly.Baur@tamuc.edu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24200"/>
            <a:ext cx="8229600" cy="1143000"/>
          </a:xfrm>
        </p:spPr>
        <p:txBody>
          <a:bodyPr>
            <a:noAutofit/>
          </a:bodyPr>
          <a:lstStyle/>
          <a:p>
            <a:r>
              <a:rPr lang="en-US" sz="8000" b="1" dirty="0" smtClean="0">
                <a:latin typeface="Times New Roman" pitchFamily="18" charset="0"/>
                <a:cs typeface="Times New Roman" pitchFamily="18" charset="0"/>
              </a:rPr>
              <a:t>Census Date Faculty Rosters</a:t>
            </a:r>
            <a:endParaRPr lang="en-US" sz="8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52400"/>
            <a:ext cx="35814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7393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Select: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“Census Date Rosters-Current Term”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968" y="2029363"/>
            <a:ext cx="7440064" cy="3667637"/>
          </a:xfrm>
        </p:spPr>
      </p:pic>
    </p:spTree>
    <p:extLst>
      <p:ext uri="{BB962C8B-B14F-4D97-AF65-F5344CB8AC3E}">
        <p14:creationId xmlns:p14="http://schemas.microsoft.com/office/powerpoint/2010/main" val="1118949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Click “Select” to the right of the screen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50" y="1600200"/>
            <a:ext cx="7757500" cy="4525963"/>
          </a:xfrm>
        </p:spPr>
      </p:pic>
    </p:spTree>
    <p:extLst>
      <p:ext uri="{BB962C8B-B14F-4D97-AF65-F5344CB8AC3E}">
        <p14:creationId xmlns:p14="http://schemas.microsoft.com/office/powerpoint/2010/main" val="3767757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Roster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On the roster itself, enter the attendance information for your students. 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the student has never attended, report as such by selecting “Never”. 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the student did attend, but has since stopped, note that the student attended AND note the date last attended. 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the student is regularly attending, mark “yes” under the “has attended” column.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236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-76200"/>
            <a:ext cx="8229600" cy="16002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Then check the box and acknowledge that the information is “true and correct.”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438400"/>
            <a:ext cx="8153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003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295400"/>
            <a:ext cx="8229600" cy="1143000"/>
          </a:xfrm>
        </p:spPr>
        <p:txBody>
          <a:bodyPr/>
          <a:lstStyle/>
          <a:p>
            <a:r>
              <a:rPr lang="en-US" dirty="0" smtClean="0"/>
              <a:t>Office of the Registrar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 smtClean="0"/>
              <a:t>Molly </a:t>
            </a:r>
            <a:r>
              <a:rPr lang="en-US" sz="2400" dirty="0"/>
              <a:t>Baur, Associate Registrar</a:t>
            </a:r>
          </a:p>
          <a:p>
            <a:pPr marL="0" indent="0" algn="ctr">
              <a:buNone/>
            </a:pPr>
            <a:r>
              <a:rPr lang="en-US" sz="2400" dirty="0">
                <a:hlinkClick r:id="rId2"/>
              </a:rPr>
              <a:t>Molly.Baur@tamuc.edu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dirty="0"/>
              <a:t>903-886-5064</a:t>
            </a:r>
          </a:p>
          <a:p>
            <a:pPr marL="0" indent="0" algn="ctr">
              <a:buNone/>
            </a:pPr>
            <a:endParaRPr lang="en-US" sz="2400" dirty="0" smtClean="0"/>
          </a:p>
          <a:p>
            <a:pPr marL="0" indent="0" algn="ctr">
              <a:buNone/>
            </a:pPr>
            <a:r>
              <a:rPr lang="en-US" sz="2400" dirty="0" smtClean="0"/>
              <a:t>Andrea Potter</a:t>
            </a:r>
          </a:p>
          <a:p>
            <a:pPr marL="0" indent="0" algn="ctr">
              <a:buNone/>
            </a:pPr>
            <a:r>
              <a:rPr lang="en-US" sz="2400" dirty="0" smtClean="0"/>
              <a:t>Enrollment </a:t>
            </a:r>
            <a:r>
              <a:rPr lang="en-US" sz="2400" dirty="0"/>
              <a:t>Auditor</a:t>
            </a:r>
          </a:p>
          <a:p>
            <a:pPr marL="0" indent="0" algn="ctr">
              <a:buNone/>
            </a:pPr>
            <a:r>
              <a:rPr lang="en-US" sz="2400" dirty="0">
                <a:hlinkClick r:id="rId3"/>
              </a:rPr>
              <a:t>Andrea.Potter@tamuc.edu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dirty="0"/>
              <a:t>903-886-5070</a:t>
            </a:r>
          </a:p>
          <a:p>
            <a:endParaRPr lang="en-US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598" y="152400"/>
            <a:ext cx="233362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59931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Census Date Faculty Rosters&amp;quot;&quot;/&gt;&lt;property id=&quot;20307&quot; value=&quot;256&quot;/&gt;&lt;/object&gt;&lt;object type=&quot;3&quot; unique_id=&quot;10005&quot;&gt;&lt;property id=&quot;20148&quot; value=&quot;5&quot;/&gt;&lt;property id=&quot;20300&quot; value=&quot;Slide 2 - &amp;quot;Select:&amp;#x0D;&amp;#x0A; “Census Date Rosters-Current Term”&amp;quot;&quot;/&gt;&lt;property id=&quot;20307&quot; value=&quot;257&quot;/&gt;&lt;/object&gt;&lt;object type=&quot;3&quot; unique_id=&quot;10006&quot;&gt;&lt;property id=&quot;20148&quot; value=&quot;5&quot;/&gt;&lt;property id=&quot;20300&quot; value=&quot;Slide 3 - &amp;quot;Click “Select” to the right of the screen&amp;quot;&quot;/&gt;&lt;property id=&quot;20307&quot; value=&quot;258&quot;/&gt;&lt;/object&gt;&lt;object type=&quot;3&quot; unique_id=&quot;10042&quot;&gt;&lt;property id=&quot;20148&quot; value=&quot;5&quot;/&gt;&lt;property id=&quot;20300&quot; value=&quot;Slide 4 - &amp;quot;Roster&amp;quot;&quot;/&gt;&lt;property id=&quot;20307&quot; value=&quot;259&quot;/&gt;&lt;/object&gt;&lt;object type=&quot;3&quot; unique_id=&quot;10061&quot;&gt;&lt;property id=&quot;20148&quot; value=&quot;5&quot;/&gt;&lt;property id=&quot;20300&quot; value=&quot;Slide 5 - &amp;quot;Then check the box and acknowledge that the information is “true and correct.”&amp;quot;&quot;/&gt;&lt;property id=&quot;20307&quot; value=&quot;260&quot;/&gt;&lt;/object&gt;&lt;object type=&quot;3&quot; unique_id=&quot;10106&quot;&gt;&lt;property id=&quot;20148&quot; value=&quot;5&quot;/&gt;&lt;property id=&quot;20300&quot; value=&quot;Slide 6 - &amp;quot;Office of the Registrar&amp;quot;&quot;/&gt;&lt;property id=&quot;20307&quot; value=&quot;261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</TotalTime>
  <Words>119</Words>
  <Application>Microsoft Office PowerPoint</Application>
  <PresentationFormat>On-screen Show (4:3)</PresentationFormat>
  <Paragraphs>18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Census Date Faculty Rosters</vt:lpstr>
      <vt:lpstr>Select:  “Census Date Rosters-Current Term”</vt:lpstr>
      <vt:lpstr>Click “Select” to the right of the screen</vt:lpstr>
      <vt:lpstr>Roster</vt:lpstr>
      <vt:lpstr>Then check the box and acknowledge that the information is “true and correct.”</vt:lpstr>
      <vt:lpstr>Office of the Registrar</vt:lpstr>
    </vt:vector>
  </TitlesOfParts>
  <Company>Texas A&amp;M University - Commerce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Census Date Rosters</dc:title>
  <dc:creator>Test</dc:creator>
  <cp:lastModifiedBy>Test</cp:lastModifiedBy>
  <cp:revision>32</cp:revision>
  <dcterms:created xsi:type="dcterms:W3CDTF">2014-04-14T21:18:36Z</dcterms:created>
  <dcterms:modified xsi:type="dcterms:W3CDTF">2014-06-06T15:32:20Z</dcterms:modified>
</cp:coreProperties>
</file>