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6858000" cy="9144000" type="letter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51" autoAdjust="0"/>
    <p:restoredTop sz="94687" autoAdjust="0"/>
  </p:normalViewPr>
  <p:slideViewPr>
    <p:cSldViewPr>
      <p:cViewPr varScale="1">
        <p:scale>
          <a:sx n="63" d="100"/>
          <a:sy n="63" d="100"/>
        </p:scale>
        <p:origin x="-1776" y="-12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60A91-075C-4E16-B717-72A7D8C2956F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EFC0A-F27E-4815-8F82-6BE34B269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874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C35A4-8858-4561-8595-D92C7137C226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33600" y="696913"/>
            <a:ext cx="2616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416425"/>
            <a:ext cx="55054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BCC529-79B8-4394-A1C3-11CBD1BC6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CC529-79B8-4394-A1C3-11CBD1BC6C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31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35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003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605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90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859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89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651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74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5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7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09B93-6C5B-4597-832B-D896616627B8}" type="datetimeFigureOut">
              <a:rPr lang="en-US" smtClean="0"/>
              <a:t>11/29/2011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922CD-EB32-4373-B42B-FCE09EE5A6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97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belisa\AppData\Local\Microsoft\Windows\Temporary Internet Files\Content.IE5\K50XQ8SO\MP900440296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073" y="-3505200"/>
            <a:ext cx="7467600" cy="1264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609600" y="-5943600"/>
            <a:ext cx="7703127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 smtClean="0">
              <a:solidFill>
                <a:srgbClr val="FF0000"/>
              </a:solidFill>
            </a:endParaRPr>
          </a:p>
          <a:p>
            <a:r>
              <a:rPr lang="en-US" sz="2000" dirty="0" smtClean="0">
                <a:solidFill>
                  <a:srgbClr val="FF0000"/>
                </a:solidFill>
              </a:rPr>
              <a:t> 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2900" y="-2362200"/>
            <a:ext cx="6057900" cy="425238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College of Science, Engineering and Agriculture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Holiday Reception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/>
            </a:r>
            <a:br>
              <a:rPr lang="en-US" smtClean="0">
                <a:solidFill>
                  <a:srgbClr val="FF0000"/>
                </a:solidFill>
              </a:rPr>
            </a:br>
            <a:r>
              <a:rPr lang="en-US" smtClean="0">
                <a:solidFill>
                  <a:srgbClr val="FF0000"/>
                </a:solidFill>
              </a:rPr>
              <a:t>Monday, </a:t>
            </a:r>
            <a:r>
              <a:rPr lang="en-US" dirty="0" smtClean="0">
                <a:solidFill>
                  <a:srgbClr val="FF0000"/>
                </a:solidFill>
              </a:rPr>
              <a:t>December </a:t>
            </a:r>
            <a:r>
              <a:rPr lang="en-US" dirty="0" smtClean="0">
                <a:solidFill>
                  <a:srgbClr val="FF0000"/>
                </a:solidFill>
              </a:rPr>
              <a:t>12</a:t>
            </a:r>
            <a:r>
              <a:rPr lang="en-US" baseline="30000" dirty="0" smtClean="0">
                <a:solidFill>
                  <a:srgbClr val="FF0000"/>
                </a:solidFill>
              </a:rPr>
              <a:t>th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9:00 am – 11:00 am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Science Building (Foyer)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65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</Words>
  <Application>Microsoft Office PowerPoint</Application>
  <PresentationFormat>Letter Paper (8.5x11 in)</PresentationFormat>
  <Paragraphs>10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       College of Science, Engineering and Agriculture Holiday Reception  Monday, December 12th 9:00 am – 11:00 am Science Building (Foyer)</vt:lpstr>
    </vt:vector>
  </TitlesOfParts>
  <Company>Texas A&amp;M University -  Commerce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Rabe</dc:creator>
  <cp:lastModifiedBy>Lisa Rabe</cp:lastModifiedBy>
  <cp:revision>5</cp:revision>
  <dcterms:created xsi:type="dcterms:W3CDTF">2011-11-23T17:45:47Z</dcterms:created>
  <dcterms:modified xsi:type="dcterms:W3CDTF">2011-11-29T15:57:49Z</dcterms:modified>
</cp:coreProperties>
</file>