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6858000" cy="9144000" type="letter"/>
  <p:notesSz cx="6881813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51" autoAdjust="0"/>
    <p:restoredTop sz="94687" autoAdjust="0"/>
  </p:normalViewPr>
  <p:slideViewPr>
    <p:cSldViewPr>
      <p:cViewPr varScale="1">
        <p:scale>
          <a:sx n="73" d="100"/>
          <a:sy n="73" d="100"/>
        </p:scale>
        <p:origin x="-3162" y="-966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913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97313" y="0"/>
            <a:ext cx="2982912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E60A91-075C-4E16-B717-72A7D8C2956F}" type="datetimeFigureOut">
              <a:rPr lang="en-US" smtClean="0"/>
              <a:t>11/23/2011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2982913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97313" y="8829675"/>
            <a:ext cx="2982912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EEFC0A-F27E-4815-8F82-6BE34B269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8747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913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7313" y="0"/>
            <a:ext cx="2982912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FC35A4-8858-4561-8595-D92C7137C226}" type="datetimeFigureOut">
              <a:rPr lang="en-US" smtClean="0"/>
              <a:t>11/23/2011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133600" y="696913"/>
            <a:ext cx="2616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975" y="4416425"/>
            <a:ext cx="5505450" cy="41830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2982913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7313" y="8829675"/>
            <a:ext cx="2982912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BCC529-79B8-4394-A1C3-11CBD1BC6C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87267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BCC529-79B8-4394-A1C3-11CBD1BC6CB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83140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09B93-6C5B-4597-832B-D896616627B8}" type="datetimeFigureOut">
              <a:rPr lang="en-US" smtClean="0"/>
              <a:t>11/23/2011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922CD-EB32-4373-B42B-FCE09EE5A6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3523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09B93-6C5B-4597-832B-D896616627B8}" type="datetimeFigureOut">
              <a:rPr lang="en-US" smtClean="0"/>
              <a:t>11/23/2011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922CD-EB32-4373-B42B-FCE09EE5A6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0039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09B93-6C5B-4597-832B-D896616627B8}" type="datetimeFigureOut">
              <a:rPr lang="en-US" smtClean="0"/>
              <a:t>11/23/2011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922CD-EB32-4373-B42B-FCE09EE5A6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0605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09B93-6C5B-4597-832B-D896616627B8}" type="datetimeFigureOut">
              <a:rPr lang="en-US" smtClean="0"/>
              <a:t>11/23/2011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922CD-EB32-4373-B42B-FCE09EE5A6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9908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09B93-6C5B-4597-832B-D896616627B8}" type="datetimeFigureOut">
              <a:rPr lang="en-US" smtClean="0"/>
              <a:t>11/23/2011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922CD-EB32-4373-B42B-FCE09EE5A6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8598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09B93-6C5B-4597-832B-D896616627B8}" type="datetimeFigureOut">
              <a:rPr lang="en-US" smtClean="0"/>
              <a:t>11/23/2011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922CD-EB32-4373-B42B-FCE09EE5A6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90896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09B93-6C5B-4597-832B-D896616627B8}" type="datetimeFigureOut">
              <a:rPr lang="en-US" smtClean="0"/>
              <a:t>11/23/2011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922CD-EB32-4373-B42B-FCE09EE5A6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0123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09B93-6C5B-4597-832B-D896616627B8}" type="datetimeFigureOut">
              <a:rPr lang="en-US" smtClean="0"/>
              <a:t>11/23/2011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922CD-EB32-4373-B42B-FCE09EE5A6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86517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09B93-6C5B-4597-832B-D896616627B8}" type="datetimeFigureOut">
              <a:rPr lang="en-US" smtClean="0"/>
              <a:t>11/23/2011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922CD-EB32-4373-B42B-FCE09EE5A6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70740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09B93-6C5B-4597-832B-D896616627B8}" type="datetimeFigureOut">
              <a:rPr lang="en-US" smtClean="0"/>
              <a:t>11/23/2011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922CD-EB32-4373-B42B-FCE09EE5A6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4514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09B93-6C5B-4597-832B-D896616627B8}" type="datetimeFigureOut">
              <a:rPr lang="en-US" smtClean="0"/>
              <a:t>11/23/2011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922CD-EB32-4373-B42B-FCE09EE5A6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57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909B93-6C5B-4597-832B-D896616627B8}" type="datetimeFigureOut">
              <a:rPr lang="en-US" smtClean="0"/>
              <a:t>11/23/2011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3922CD-EB32-4373-B42B-FCE09EE5A6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9978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rabelisa\AppData\Local\Microsoft\Windows\Temporary Internet Files\Content.IE5\K50XQ8SO\MP900440296[1]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3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4073" y="-3505200"/>
            <a:ext cx="7467600" cy="1264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-609600" y="-5943600"/>
            <a:ext cx="7703127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dirty="0" smtClean="0">
              <a:solidFill>
                <a:srgbClr val="FF0000"/>
              </a:solidFill>
            </a:endParaRPr>
          </a:p>
          <a:p>
            <a:endParaRPr lang="en-US" sz="2400" dirty="0">
              <a:solidFill>
                <a:srgbClr val="FF0000"/>
              </a:solidFill>
            </a:endParaRPr>
          </a:p>
          <a:p>
            <a:endParaRPr lang="en-US" sz="2400" dirty="0" smtClean="0">
              <a:solidFill>
                <a:srgbClr val="FF0000"/>
              </a:solidFill>
            </a:endParaRPr>
          </a:p>
          <a:p>
            <a:endParaRPr lang="en-US" sz="2400" dirty="0">
              <a:solidFill>
                <a:srgbClr val="FF0000"/>
              </a:solidFill>
            </a:endParaRPr>
          </a:p>
          <a:p>
            <a:endParaRPr lang="en-US" sz="2400" dirty="0" smtClean="0">
              <a:solidFill>
                <a:srgbClr val="FF0000"/>
              </a:solidFill>
            </a:endParaRPr>
          </a:p>
          <a:p>
            <a:endParaRPr lang="en-US" sz="2400" dirty="0">
              <a:solidFill>
                <a:srgbClr val="FF0000"/>
              </a:solidFill>
            </a:endParaRPr>
          </a:p>
          <a:p>
            <a:endParaRPr lang="en-US" sz="2400" dirty="0" smtClean="0">
              <a:solidFill>
                <a:srgbClr val="FF0000"/>
              </a:solidFill>
            </a:endParaRPr>
          </a:p>
          <a:p>
            <a:r>
              <a:rPr lang="en-US" sz="2000" dirty="0" smtClean="0">
                <a:solidFill>
                  <a:srgbClr val="FF0000"/>
                </a:solidFill>
              </a:rPr>
              <a:t>  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42900" y="-2362200"/>
            <a:ext cx="6057900" cy="4252384"/>
          </a:xfrm>
        </p:spPr>
        <p:txBody>
          <a:bodyPr>
            <a:normAutofit fontScale="90000"/>
          </a:bodyPr>
          <a:lstStyle/>
          <a:p>
            <a:r>
              <a:rPr lang="en-US" smtClean="0">
                <a:solidFill>
                  <a:srgbClr val="FF0000"/>
                </a:solidFill>
              </a:rPr>
              <a:t/>
            </a:r>
            <a:br>
              <a:rPr lang="en-US" smtClean="0">
                <a:solidFill>
                  <a:srgbClr val="FF0000"/>
                </a:solidFill>
              </a:rPr>
            </a:br>
            <a:r>
              <a:rPr lang="en-US">
                <a:solidFill>
                  <a:srgbClr val="FF0000"/>
                </a:solidFill>
              </a:rPr>
              <a:t/>
            </a:r>
            <a:br>
              <a:rPr lang="en-US">
                <a:solidFill>
                  <a:srgbClr val="FF0000"/>
                </a:solidFill>
              </a:rPr>
            </a:br>
            <a:r>
              <a:rPr lang="en-US" smtClean="0">
                <a:solidFill>
                  <a:srgbClr val="FF0000"/>
                </a:solidFill>
              </a:rPr>
              <a:t/>
            </a:r>
            <a:br>
              <a:rPr lang="en-US" smtClean="0">
                <a:solidFill>
                  <a:srgbClr val="FF0000"/>
                </a:solidFill>
              </a:rPr>
            </a:br>
            <a:r>
              <a:rPr lang="en-US">
                <a:solidFill>
                  <a:srgbClr val="FF0000"/>
                </a:solidFill>
              </a:rPr>
              <a:t/>
            </a:r>
            <a:br>
              <a:rPr lang="en-US">
                <a:solidFill>
                  <a:srgbClr val="FF0000"/>
                </a:solidFill>
              </a:rPr>
            </a:br>
            <a:r>
              <a:rPr lang="en-US" smtClean="0">
                <a:solidFill>
                  <a:srgbClr val="FF0000"/>
                </a:solidFill>
              </a:rPr>
              <a:t/>
            </a:r>
            <a:br>
              <a:rPr lang="en-US" smtClean="0">
                <a:solidFill>
                  <a:srgbClr val="FF0000"/>
                </a:solidFill>
              </a:rPr>
            </a:br>
            <a:r>
              <a:rPr lang="en-US">
                <a:solidFill>
                  <a:srgbClr val="FF0000"/>
                </a:solidFill>
              </a:rPr>
              <a:t/>
            </a:r>
            <a:br>
              <a:rPr lang="en-US">
                <a:solidFill>
                  <a:srgbClr val="FF0000"/>
                </a:solidFill>
              </a:rPr>
            </a:br>
            <a:r>
              <a:rPr lang="en-US" smtClean="0">
                <a:solidFill>
                  <a:srgbClr val="FF0000"/>
                </a:solidFill>
              </a:rPr>
              <a:t/>
            </a:r>
            <a:br>
              <a:rPr lang="en-US" smtClean="0">
                <a:solidFill>
                  <a:srgbClr val="FF0000"/>
                </a:solidFill>
              </a:rPr>
            </a:br>
            <a:r>
              <a:rPr lang="en-US">
                <a:solidFill>
                  <a:srgbClr val="FF0000"/>
                </a:solidFill>
              </a:rPr>
              <a:t/>
            </a:r>
            <a:br>
              <a:rPr lang="en-US">
                <a:solidFill>
                  <a:srgbClr val="FF0000"/>
                </a:solidFill>
              </a:rPr>
            </a:br>
            <a:r>
              <a:rPr lang="en-US" smtClean="0">
                <a:solidFill>
                  <a:srgbClr val="FF0000"/>
                </a:solidFill>
              </a:rPr>
              <a:t/>
            </a:r>
            <a:br>
              <a:rPr lang="en-US" smtClean="0">
                <a:solidFill>
                  <a:srgbClr val="FF0000"/>
                </a:solidFill>
              </a:rPr>
            </a:br>
            <a:r>
              <a:rPr lang="en-US" smtClean="0">
                <a:solidFill>
                  <a:srgbClr val="FF0000"/>
                </a:solidFill>
              </a:rPr>
              <a:t>College </a:t>
            </a:r>
            <a:r>
              <a:rPr lang="en-US" dirty="0" smtClean="0">
                <a:solidFill>
                  <a:srgbClr val="FF0000"/>
                </a:solidFill>
              </a:rPr>
              <a:t>of Science, Engineering and Agriculture</a:t>
            </a:r>
            <a:br>
              <a:rPr lang="en-US" dirty="0" smtClean="0">
                <a:solidFill>
                  <a:srgbClr val="FF0000"/>
                </a:solidFill>
              </a:rPr>
            </a:br>
            <a:r>
              <a:rPr lang="en-US" smtClean="0">
                <a:solidFill>
                  <a:srgbClr val="FF0000"/>
                </a:solidFill>
              </a:rPr>
              <a:t>Holiday Reception</a:t>
            </a:r>
            <a:br>
              <a:rPr lang="en-US" smtClean="0">
                <a:solidFill>
                  <a:srgbClr val="FF0000"/>
                </a:solidFill>
              </a:rPr>
            </a:br>
            <a:r>
              <a:rPr lang="en-US" dirty="0" smtClean="0">
                <a:solidFill>
                  <a:srgbClr val="FF0000"/>
                </a:solidFill>
              </a:rPr>
              <a:t/>
            </a:r>
            <a:br>
              <a:rPr lang="en-US" dirty="0" smtClean="0">
                <a:solidFill>
                  <a:srgbClr val="FF0000"/>
                </a:solidFill>
              </a:rPr>
            </a:br>
            <a:r>
              <a:rPr lang="en-US" dirty="0" smtClean="0">
                <a:solidFill>
                  <a:srgbClr val="FF0000"/>
                </a:solidFill>
              </a:rPr>
              <a:t>Tuesday, December 13</a:t>
            </a:r>
            <a:r>
              <a:rPr lang="en-US" baseline="30000" dirty="0" smtClean="0">
                <a:solidFill>
                  <a:srgbClr val="FF0000"/>
                </a:solidFill>
              </a:rPr>
              <a:t>th</a:t>
            </a:r>
            <a:r>
              <a:rPr lang="en-US" dirty="0" smtClean="0">
                <a:solidFill>
                  <a:srgbClr val="FF0000"/>
                </a:solidFill>
              </a:rPr>
              <a:t/>
            </a:r>
            <a:br>
              <a:rPr lang="en-US" dirty="0" smtClean="0">
                <a:solidFill>
                  <a:srgbClr val="FF0000"/>
                </a:solidFill>
              </a:rPr>
            </a:br>
            <a:r>
              <a:rPr lang="en-US" dirty="0" smtClean="0">
                <a:solidFill>
                  <a:srgbClr val="FF0000"/>
                </a:solidFill>
              </a:rPr>
              <a:t>9:00 am – 11:00 am</a:t>
            </a:r>
            <a:br>
              <a:rPr lang="en-US" dirty="0" smtClean="0">
                <a:solidFill>
                  <a:srgbClr val="FF0000"/>
                </a:solidFill>
              </a:rPr>
            </a:br>
            <a:r>
              <a:rPr lang="en-US" dirty="0" smtClean="0">
                <a:solidFill>
                  <a:srgbClr val="FF0000"/>
                </a:solidFill>
              </a:rPr>
              <a:t>Science Building (Foyer)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0654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2</Words>
  <Application>Microsoft Office PowerPoint</Application>
  <PresentationFormat>Letter Paper (8.5x11 in)</PresentationFormat>
  <Paragraphs>10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         College of Science, Engineering and Agriculture Holiday Reception  Tuesday, December 13th 9:00 am – 11:00 am Science Building (Foyer)</vt:lpstr>
    </vt:vector>
  </TitlesOfParts>
  <Company>Texas A&amp;M University -  Commerce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Lisa Rabe</dc:creator>
  <cp:lastModifiedBy>Lisa Rabe</cp:lastModifiedBy>
  <cp:revision>4</cp:revision>
  <dcterms:created xsi:type="dcterms:W3CDTF">2011-11-23T17:45:47Z</dcterms:created>
  <dcterms:modified xsi:type="dcterms:W3CDTF">2011-11-23T18:16:18Z</dcterms:modified>
</cp:coreProperties>
</file>