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77" r:id="rId4"/>
    <p:sldId id="263" r:id="rId5"/>
    <p:sldId id="264" r:id="rId6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1CC88-DEB0-4F25-B82C-630FF769B6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D24EF-925F-43C2-BB45-429CF9DD3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5FC39-BE56-4B67-93A1-CC0029289F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1F281-3B44-470F-9DD4-3028BFB966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12E88-A2C5-4398-BFD6-71AEBBA32E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62D5C-B110-467E-99ED-008D83627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AD2B3-D0D1-4DCA-B099-9183A1230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D076A-9246-4FC3-83D2-0DC980F6AC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60C55-BA42-4718-9A6E-99478D84F6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934A-5C8E-4DA3-95AE-CE0084326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8FDB1-4248-4775-94B4-B4929CB36C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84163-866B-4DD9-9135-05D226FB32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3048000"/>
          </a:xfrm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</a:rPr>
              <a:t>On-Line MyLeo</a:t>
            </a:r>
            <a:br>
              <a:rPr lang="en-US" smtClean="0">
                <a:latin typeface="Times New Roman" pitchFamily="18" charset="0"/>
              </a:rPr>
            </a:br>
            <a:r>
              <a:rPr lang="en-US" smtClean="0">
                <a:latin typeface="Times New Roman" pitchFamily="18" charset="0"/>
              </a:rPr>
              <a:t>Drop Course Procedures</a:t>
            </a:r>
            <a:br>
              <a:rPr lang="en-US" smtClean="0">
                <a:latin typeface="Times New Roman" pitchFamily="18" charset="0"/>
              </a:rPr>
            </a:br>
            <a:endParaRPr lang="en-US" smtClean="0">
              <a:latin typeface="Times New Roman" pitchFamily="18" charset="0"/>
            </a:endParaRPr>
          </a:p>
        </p:txBody>
      </p:sp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5" name="Picture 4" descr="Block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"/>
            <a:ext cx="20574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838200" y="6477000"/>
            <a:ext cx="609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/>
              <a:t>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4338" name="Picture 3" descr="Block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990600" y="1066800"/>
            <a:ext cx="7391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Faculty will receive an email that student has submitted a drop request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Faculty will need to login through MyLeo and click on “Drop Class Management”</a:t>
            </a:r>
            <a:endParaRPr lang="en-US"/>
          </a:p>
        </p:txBody>
      </p:sp>
      <p:sp>
        <p:nvSpPr>
          <p:cNvPr id="14340" name="AutoShape 11" descr="TAMUC Block Logo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1" name="AutoShape 12" descr="MyLeo Banner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2" name="AutoShape 13" descr="TAMUC Block Logo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3" name="AutoShape 14" descr="MyLeo Banner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4" name="Picture 15"/>
          <p:cNvPicPr>
            <a:picLocks noChangeAspect="1" noChangeArrowheads="1"/>
          </p:cNvPicPr>
          <p:nvPr/>
        </p:nvPicPr>
        <p:blipFill>
          <a:blip r:embed="rId3"/>
          <a:srcRect l="18129" t="13994" r="19328" b="32362"/>
          <a:stretch>
            <a:fillRect/>
          </a:stretch>
        </p:blipFill>
        <p:spPr bwMode="auto">
          <a:xfrm>
            <a:off x="1828800" y="2057400"/>
            <a:ext cx="5867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 rot="10800000">
            <a:off x="3200400" y="5715000"/>
            <a:ext cx="1447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5362" name="Picture 3" descr="Block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1219200" y="1143000"/>
            <a:ext cx="73914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A list of pending drops for students in courses you teach will appear.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Click “Select” for the student whose Drop you wish to approve or deny.</a:t>
            </a:r>
            <a:endParaRPr lang="en-US"/>
          </a:p>
        </p:txBody>
      </p:sp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2209800"/>
            <a:ext cx="60388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6386" name="Picture 3" descr="Block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1295400" y="1295400"/>
            <a:ext cx="739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A list of completed Drops will appear at the bottom of the page</a:t>
            </a:r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1981200"/>
            <a:ext cx="61912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7410" name="Picture 3" descr="Block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066800" y="1143000"/>
            <a:ext cx="7620000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If you wish to approve the Drop request, click on the “Approve” button. The request will be submitted to the Registrar’s Office for processing.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If you wish to deny the Drop request, click on the “Reject” button. </a:t>
            </a:r>
          </a:p>
          <a:p>
            <a:pPr lvl="1"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A comment screen will appear for you to enter comments for the student.</a:t>
            </a:r>
          </a:p>
          <a:p>
            <a:pPr lvl="1"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b="1">
                <a:latin typeface="Times New Roman" pitchFamily="18" charset="0"/>
              </a:rPr>
              <a:t>An email will be sent to the student with your denial and comments.</a:t>
            </a:r>
          </a:p>
        </p:txBody>
      </p:sp>
      <p:pic>
        <p:nvPicPr>
          <p:cNvPr id="1741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8775" y="3429000"/>
            <a:ext cx="660082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133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Wingdings</vt:lpstr>
      <vt:lpstr>Default Design</vt:lpstr>
      <vt:lpstr>On-Line MyLeo Drop Course Procedures </vt:lpstr>
      <vt:lpstr>Slide 2</vt:lpstr>
      <vt:lpstr>Slide 3</vt:lpstr>
      <vt:lpstr>Slide 4</vt:lpstr>
      <vt:lpstr>Slide 5</vt:lpstr>
    </vt:vector>
  </TitlesOfParts>
  <Company>Texas A&amp;M University-Commerce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On-line Drop Course Procedures &amp;  12th Class Day Faculty Rosters</dc:title>
  <dc:creator>Judy Vergara</dc:creator>
  <cp:lastModifiedBy>gouldstacy</cp:lastModifiedBy>
  <cp:revision>44</cp:revision>
  <dcterms:created xsi:type="dcterms:W3CDTF">2008-01-24T21:49:22Z</dcterms:created>
  <dcterms:modified xsi:type="dcterms:W3CDTF">2009-02-11T00:03:12Z</dcterms:modified>
</cp:coreProperties>
</file>