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9" r:id="rId4"/>
    <p:sldId id="282" r:id="rId5"/>
    <p:sldId id="270" r:id="rId6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99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3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EA1A78-51F5-4B6C-A113-894CE3F359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C1CF1-4B69-4066-9F95-57258FE083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CBE10-4F92-46A6-8370-37B41B8A9E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46DA0D-DB41-40FD-A392-FEF8D67725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4C49DB-CE8D-49C6-A614-E948458050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76920C-1B69-43A1-8BBF-95282D6F39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3047C-58A9-41DC-ABA8-65694F46CB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E6ACF-ADCA-43ED-ACC8-884137006C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7EA4E-4CB9-459D-A66F-482FF41302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1D64C-8A47-49B4-92C1-CE058987EF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38981-E183-4A58-B023-FFAF15EA96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FontTx/>
              <a:buNone/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400" b="0">
                <a:latin typeface="+mn-lt"/>
              </a:defRPr>
            </a:lvl1pPr>
          </a:lstStyle>
          <a:p>
            <a:pPr>
              <a:defRPr/>
            </a:pPr>
            <a:fld id="{58F5A8F2-C8B4-4533-8770-FBEF5280A6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tacy_Gould@tamu-commerce.edu" TargetMode="External"/><Relationship Id="rId2" Type="http://schemas.openxmlformats.org/officeDocument/2006/relationships/hyperlink" Target="mailto:Tamara_Lane@tamu-commerce.edu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2286000"/>
            <a:ext cx="7772400" cy="3733800"/>
          </a:xfrm>
        </p:spPr>
        <p:txBody>
          <a:bodyPr/>
          <a:lstStyle/>
          <a:p>
            <a:pPr eaLnBrk="1" hangingPunct="1"/>
            <a:r>
              <a:rPr lang="en-US" smtClean="0">
                <a:latin typeface="Times New Roman" pitchFamily="18" charset="0"/>
              </a:rPr>
              <a:t> 12</a:t>
            </a:r>
            <a:r>
              <a:rPr lang="en-US" baseline="30000" smtClean="0">
                <a:latin typeface="Times New Roman" pitchFamily="18" charset="0"/>
              </a:rPr>
              <a:t>th</a:t>
            </a:r>
            <a:r>
              <a:rPr lang="en-US" smtClean="0">
                <a:latin typeface="Times New Roman" pitchFamily="18" charset="0"/>
              </a:rPr>
              <a:t> Class Day Faculty Rosters</a:t>
            </a:r>
            <a:br>
              <a:rPr lang="en-US" smtClean="0">
                <a:latin typeface="Times New Roman" pitchFamily="18" charset="0"/>
              </a:rPr>
            </a:br>
            <a:r>
              <a:rPr lang="en-US" smtClean="0">
                <a:latin typeface="Times New Roman" pitchFamily="18" charset="0"/>
              </a:rPr>
              <a:t>Online reporting</a:t>
            </a:r>
            <a:br>
              <a:rPr lang="en-US" smtClean="0">
                <a:latin typeface="Times New Roman" pitchFamily="18" charset="0"/>
              </a:rPr>
            </a:br>
            <a:r>
              <a:rPr lang="en-US" smtClean="0">
                <a:latin typeface="Times New Roman" pitchFamily="18" charset="0"/>
              </a:rPr>
              <a:t/>
            </a:r>
            <a:br>
              <a:rPr lang="en-US" smtClean="0">
                <a:latin typeface="Times New Roman" pitchFamily="18" charset="0"/>
              </a:rPr>
            </a:br>
            <a:r>
              <a:rPr lang="en-US" sz="1800" smtClean="0"/>
              <a:t>Office of the Registrar</a:t>
            </a:r>
            <a:br>
              <a:rPr lang="en-US" sz="1800" smtClean="0"/>
            </a:br>
            <a:r>
              <a:rPr lang="en-US" sz="1800" smtClean="0"/>
              <a:t>Tamara Lane, Associate Registrar  </a:t>
            </a:r>
            <a:br>
              <a:rPr lang="en-US" sz="1800" smtClean="0"/>
            </a:br>
            <a:r>
              <a:rPr lang="en-US" sz="1800" smtClean="0">
                <a:hlinkClick r:id="rId2"/>
              </a:rPr>
              <a:t>Tamara_Lane@tamu-commerce.edu</a:t>
            </a:r>
            <a:r>
              <a:rPr lang="en-US" sz="1800" smtClean="0"/>
              <a:t/>
            </a:r>
            <a:br>
              <a:rPr lang="en-US" sz="1800" smtClean="0"/>
            </a:br>
            <a:r>
              <a:rPr lang="en-US" sz="1800" smtClean="0"/>
              <a:t>903-886-5069</a:t>
            </a:r>
            <a:br>
              <a:rPr lang="en-US" sz="1800" smtClean="0"/>
            </a:br>
            <a:r>
              <a:rPr lang="en-US" sz="1800" smtClean="0"/>
              <a:t/>
            </a:r>
            <a:br>
              <a:rPr lang="en-US" sz="1800" smtClean="0"/>
            </a:br>
            <a:r>
              <a:rPr lang="en-US" sz="1800" smtClean="0"/>
              <a:t>Stacy Gould</a:t>
            </a:r>
            <a:br>
              <a:rPr lang="en-US" sz="1800" smtClean="0"/>
            </a:br>
            <a:r>
              <a:rPr lang="en-US" sz="1800" smtClean="0"/>
              <a:t>Enrollment Auditor</a:t>
            </a:r>
            <a:br>
              <a:rPr lang="en-US" sz="1800" smtClean="0"/>
            </a:br>
            <a:r>
              <a:rPr lang="en-US" sz="1800" smtClean="0">
                <a:hlinkClick r:id="rId3"/>
              </a:rPr>
              <a:t>Stacy_Gould@tamu-commerce.edu</a:t>
            </a:r>
            <a:r>
              <a:rPr lang="en-US" sz="1800" smtClean="0"/>
              <a:t/>
            </a:r>
            <a:br>
              <a:rPr lang="en-US" sz="1800" smtClean="0"/>
            </a:br>
            <a:r>
              <a:rPr lang="en-US" sz="1800" smtClean="0"/>
              <a:t>903-886-5070</a:t>
            </a:r>
            <a:r>
              <a:rPr lang="en-US" smtClean="0"/>
              <a:t/>
            </a:r>
            <a:br>
              <a:rPr lang="en-US" smtClean="0"/>
            </a:br>
            <a:endParaRPr lang="en-US" smtClean="0">
              <a:latin typeface="Times New Roman" pitchFamily="18" charset="0"/>
            </a:endParaRPr>
          </a:p>
        </p:txBody>
      </p:sp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0" y="0"/>
            <a:ext cx="762000" cy="6858000"/>
          </a:xfrm>
          <a:prstGeom prst="rect">
            <a:avLst/>
          </a:prstGeom>
          <a:solidFill>
            <a:srgbClr val="000080"/>
          </a:solidFill>
          <a:ln w="222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None/>
            </a:pPr>
            <a:endParaRPr lang="en-US"/>
          </a:p>
        </p:txBody>
      </p:sp>
      <p:pic>
        <p:nvPicPr>
          <p:cNvPr id="13315" name="Picture 4" descr="Block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152400"/>
            <a:ext cx="23336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838200" y="6477000"/>
            <a:ext cx="609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0">
                <a:latin typeface="Arial" charset="0"/>
              </a:rPr>
              <a:t>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762000" cy="6858000"/>
          </a:xfrm>
          <a:prstGeom prst="rect">
            <a:avLst/>
          </a:prstGeom>
          <a:solidFill>
            <a:srgbClr val="000080"/>
          </a:solidFill>
          <a:ln w="222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None/>
            </a:pPr>
            <a:endParaRPr lang="en-US"/>
          </a:p>
        </p:txBody>
      </p:sp>
      <p:pic>
        <p:nvPicPr>
          <p:cNvPr id="14338" name="Picture 3" descr="Block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7200" y="152400"/>
            <a:ext cx="9144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1981200" y="228600"/>
            <a:ext cx="57912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0"/>
              <a:t>The Faculty’s Role</a:t>
            </a: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990600" y="1219200"/>
            <a:ext cx="7620000" cy="382588"/>
          </a:xfrm>
          <a:prstGeom prst="rect">
            <a:avLst/>
          </a:prstGeom>
          <a:noFill/>
          <a:ln w="1587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/>
              <a:t>From the main screen of MyLeo, click on 12</a:t>
            </a:r>
            <a:r>
              <a:rPr lang="en-US" baseline="30000"/>
              <a:t>th</a:t>
            </a:r>
            <a:r>
              <a:rPr lang="en-US"/>
              <a:t> Day Roster – Current Term</a:t>
            </a:r>
          </a:p>
        </p:txBody>
      </p:sp>
      <p:pic>
        <p:nvPicPr>
          <p:cNvPr id="14341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2133600"/>
            <a:ext cx="5638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Line 11"/>
          <p:cNvSpPr>
            <a:spLocks noChangeShapeType="1"/>
          </p:cNvSpPr>
          <p:nvPr/>
        </p:nvSpPr>
        <p:spPr bwMode="auto">
          <a:xfrm flipH="1">
            <a:off x="3429000" y="4191000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ChangeArrowheads="1"/>
          </p:cNvSpPr>
          <p:nvPr/>
        </p:nvSpPr>
        <p:spPr bwMode="auto">
          <a:xfrm>
            <a:off x="0" y="0"/>
            <a:ext cx="762000" cy="6858000"/>
          </a:xfrm>
          <a:prstGeom prst="rect">
            <a:avLst/>
          </a:prstGeom>
          <a:solidFill>
            <a:srgbClr val="000080"/>
          </a:solidFill>
          <a:ln w="222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None/>
            </a:pPr>
            <a:endParaRPr lang="en-US"/>
          </a:p>
        </p:txBody>
      </p:sp>
      <p:pic>
        <p:nvPicPr>
          <p:cNvPr id="15362" name="Picture 3" descr="Block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7200" y="152400"/>
            <a:ext cx="9144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1981200" y="228600"/>
            <a:ext cx="57912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0"/>
              <a:t>The Faculty Roster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1295400" y="1143000"/>
            <a:ext cx="7239000" cy="1200150"/>
          </a:xfrm>
          <a:prstGeom prst="rect">
            <a:avLst/>
          </a:prstGeom>
          <a:noFill/>
          <a:ln w="15875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/>
              <a:t>All courses that you are currently teaching will be listed.</a:t>
            </a:r>
          </a:p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/>
              <a:t>Click on the course for which you want to enter Roster information.</a:t>
            </a:r>
          </a:p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/>
              <a:t>Be sure to do your flex entry courses as well.</a:t>
            </a:r>
          </a:p>
        </p:txBody>
      </p:sp>
      <p:pic>
        <p:nvPicPr>
          <p:cNvPr id="15365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2286000"/>
            <a:ext cx="8077200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The Faculty Roster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3880"/>
          <a:stretch>
            <a:fillRect/>
          </a:stretch>
        </p:blipFill>
        <p:spPr bwMode="auto">
          <a:xfrm>
            <a:off x="381000" y="1371600"/>
            <a:ext cx="8010769" cy="5303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 bwMode="auto">
          <a:xfrm>
            <a:off x="1066800" y="3429000"/>
            <a:ext cx="990600" cy="228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0" y="3276600"/>
            <a:ext cx="9144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900" b="0" dirty="0" smtClean="0"/>
              <a:t>Student name</a:t>
            </a:r>
            <a:endParaRPr lang="en-US" sz="900" b="0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3429000"/>
            <a:ext cx="12192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900" b="0" dirty="0" smtClean="0"/>
              <a:t>Student name</a:t>
            </a:r>
            <a:endParaRPr lang="en-US" sz="900" b="0" dirty="0"/>
          </a:p>
        </p:txBody>
      </p:sp>
      <p:sp>
        <p:nvSpPr>
          <p:cNvPr id="8" name="TextBox 7"/>
          <p:cNvSpPr txBox="1"/>
          <p:nvPr/>
        </p:nvSpPr>
        <p:spPr>
          <a:xfrm>
            <a:off x="457200" y="3429000"/>
            <a:ext cx="609600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600" b="0" dirty="0" smtClean="0"/>
              <a:t>999999999</a:t>
            </a:r>
            <a:endParaRPr lang="en-US" sz="600" b="0" dirty="0"/>
          </a:p>
        </p:txBody>
      </p:sp>
      <p:sp>
        <p:nvSpPr>
          <p:cNvPr id="9" name="TextBox 8"/>
          <p:cNvSpPr txBox="1"/>
          <p:nvPr/>
        </p:nvSpPr>
        <p:spPr>
          <a:xfrm>
            <a:off x="457200" y="3276600"/>
            <a:ext cx="609600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600" b="0" dirty="0" smtClean="0"/>
              <a:t>999999999</a:t>
            </a:r>
            <a:endParaRPr lang="en-US" sz="600" b="0" dirty="0"/>
          </a:p>
        </p:txBody>
      </p:sp>
      <p:sp>
        <p:nvSpPr>
          <p:cNvPr id="10" name="TextBox 9"/>
          <p:cNvSpPr txBox="1"/>
          <p:nvPr/>
        </p:nvSpPr>
        <p:spPr>
          <a:xfrm>
            <a:off x="1676400" y="2286000"/>
            <a:ext cx="685800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600" b="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ChangeArrowheads="1"/>
          </p:cNvSpPr>
          <p:nvPr/>
        </p:nvSpPr>
        <p:spPr bwMode="auto">
          <a:xfrm>
            <a:off x="0" y="0"/>
            <a:ext cx="762000" cy="6858000"/>
          </a:xfrm>
          <a:prstGeom prst="rect">
            <a:avLst/>
          </a:prstGeom>
          <a:solidFill>
            <a:srgbClr val="000080"/>
          </a:solidFill>
          <a:ln w="222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None/>
            </a:pPr>
            <a:endParaRPr lang="en-US"/>
          </a:p>
        </p:txBody>
      </p:sp>
      <p:pic>
        <p:nvPicPr>
          <p:cNvPr id="17410" name="Picture 3" descr="Block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7200" y="152400"/>
            <a:ext cx="9144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1981200" y="228600"/>
            <a:ext cx="57912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0"/>
              <a:t>The Faculty Roster</a:t>
            </a:r>
          </a:p>
        </p:txBody>
      </p:sp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1066800" y="1143000"/>
            <a:ext cx="7620000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Char char="Ø"/>
            </a:pPr>
            <a:r>
              <a:rPr lang="en-US"/>
              <a:t>After updating the roster, scroll down to the bottom of the roster, read the validation statement, check the box and then click on the “Acknowledge” button.</a:t>
            </a:r>
          </a:p>
          <a:p>
            <a:pPr>
              <a:spcBef>
                <a:spcPct val="50000"/>
              </a:spcBef>
              <a:buClr>
                <a:schemeClr val="accent2"/>
              </a:buClr>
              <a:buFont typeface="Wingdings" pitchFamily="2" charset="2"/>
              <a:buChar char="Ø"/>
            </a:pPr>
            <a:endParaRPr lang="en-US"/>
          </a:p>
        </p:txBody>
      </p:sp>
      <p:pic>
        <p:nvPicPr>
          <p:cNvPr id="1741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200400"/>
            <a:ext cx="8153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accent2"/>
          </a:buClr>
          <a:buSzTx/>
          <a:buFont typeface="Wingdings" pitchFamily="2" charset="2"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accent2"/>
          </a:buClr>
          <a:buSzTx/>
          <a:buFont typeface="Wingdings" pitchFamily="2" charset="2"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</TotalTime>
  <Words>104</Words>
  <Application>Microsoft Office PowerPoint</Application>
  <PresentationFormat>On-screen Show 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Default Design</vt:lpstr>
      <vt:lpstr> 12th Class Day Faculty Rosters Online reporting  Office of the Registrar Tamara Lane, Associate Registrar   Tamara_Lane@tamu-commerce.edu 903-886-5069  Stacy Gould Enrollment Auditor Stacy_Gould@tamu-commerce.edu 903-886-5070 </vt:lpstr>
      <vt:lpstr>Slide 2</vt:lpstr>
      <vt:lpstr>Slide 3</vt:lpstr>
      <vt:lpstr> The Faculty Roster  </vt:lpstr>
      <vt:lpstr>Slide 5</vt:lpstr>
    </vt:vector>
  </TitlesOfParts>
  <Company>Texas A&amp;M University-Commerce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On-line Drop Course Procedures &amp;  12th Class Day Faculty Rosters</dc:title>
  <dc:creator>Judy Vergara</dc:creator>
  <cp:lastModifiedBy>Cammi Derr</cp:lastModifiedBy>
  <cp:revision>54</cp:revision>
  <dcterms:created xsi:type="dcterms:W3CDTF">2008-01-24T21:49:22Z</dcterms:created>
  <dcterms:modified xsi:type="dcterms:W3CDTF">2010-09-07T20:38:23Z</dcterms:modified>
</cp:coreProperties>
</file>