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Transition and 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a successful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Conversation...between outgoing and incoming</a:t>
            </a:r>
          </a:p>
          <a:p>
            <a:pPr lvl="1"/>
            <a:r>
              <a:rPr lang="en-US" dirty="0" smtClean="0"/>
              <a:t>Went well</a:t>
            </a:r>
          </a:p>
          <a:p>
            <a:pPr lvl="1"/>
            <a:r>
              <a:rPr lang="en-US" dirty="0" smtClean="0"/>
              <a:t>Did not go well</a:t>
            </a:r>
          </a:p>
          <a:p>
            <a:pPr lvl="1"/>
            <a:r>
              <a:rPr lang="en-US" dirty="0" smtClean="0"/>
              <a:t>What would do differently</a:t>
            </a:r>
          </a:p>
          <a:p>
            <a:r>
              <a:rPr lang="en-US" dirty="0" smtClean="0"/>
              <a:t>Have new officers meet together, start building relationship</a:t>
            </a:r>
          </a:p>
          <a:p>
            <a:pPr lvl="1"/>
            <a:r>
              <a:rPr lang="en-US" dirty="0" smtClean="0"/>
              <a:t>Could be done through a retreat</a:t>
            </a:r>
          </a:p>
          <a:p>
            <a:pPr lvl="1"/>
            <a:r>
              <a:rPr lang="en-US" dirty="0" smtClean="0"/>
              <a:t>Include outgoing officers if possible</a:t>
            </a:r>
          </a:p>
          <a:p>
            <a:r>
              <a:rPr lang="en-US" dirty="0" smtClean="0"/>
              <a:t>Learn your resources</a:t>
            </a:r>
          </a:p>
          <a:p>
            <a:pPr lvl="1"/>
            <a:r>
              <a:rPr lang="en-US" dirty="0" smtClean="0"/>
              <a:t>Meet people who you will need support from!</a:t>
            </a:r>
          </a:p>
          <a:p>
            <a:r>
              <a:rPr lang="en-US" dirty="0" smtClean="0"/>
              <a:t>Gather all necessary documents (virtually or in-person)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11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House-cleaning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Exchange contact information</a:t>
            </a:r>
          </a:p>
          <a:p>
            <a:r>
              <a:rPr lang="en-US" dirty="0" smtClean="0"/>
              <a:t>Update your </a:t>
            </a:r>
            <a:r>
              <a:rPr lang="en-US" dirty="0" err="1" smtClean="0"/>
              <a:t>ManeSync</a:t>
            </a:r>
            <a:endParaRPr lang="en-US" dirty="0" smtClean="0"/>
          </a:p>
          <a:p>
            <a:pPr lvl="1"/>
            <a:r>
              <a:rPr lang="en-US" dirty="0" smtClean="0"/>
              <a:t>If help needed, reach out</a:t>
            </a:r>
          </a:p>
          <a:p>
            <a:r>
              <a:rPr lang="en-US" dirty="0" smtClean="0"/>
              <a:t>Have instructions available on “how-to” specific things</a:t>
            </a:r>
          </a:p>
          <a:p>
            <a:pPr lvl="1"/>
            <a:r>
              <a:rPr lang="en-US" dirty="0" smtClean="0"/>
              <a:t>Book rooms</a:t>
            </a:r>
          </a:p>
          <a:p>
            <a:pPr lvl="1"/>
            <a:r>
              <a:rPr lang="en-US" dirty="0" smtClean="0"/>
              <a:t>Login to e-mail, social media</a:t>
            </a:r>
          </a:p>
          <a:p>
            <a:pPr lvl="1"/>
            <a:r>
              <a:rPr lang="en-US" dirty="0" smtClean="0"/>
              <a:t>Using drives (</a:t>
            </a:r>
            <a:r>
              <a:rPr lang="en-US" dirty="0" err="1" smtClean="0"/>
              <a:t>dropbox</a:t>
            </a:r>
            <a:r>
              <a:rPr lang="en-US" dirty="0" smtClean="0"/>
              <a:t>/google)</a:t>
            </a:r>
          </a:p>
          <a:p>
            <a:pPr lvl="1"/>
            <a:r>
              <a:rPr lang="en-US" dirty="0" smtClean="0"/>
              <a:t>Navigate national association (if you have one)</a:t>
            </a:r>
          </a:p>
          <a:p>
            <a:r>
              <a:rPr lang="en-US" dirty="0" smtClean="0"/>
              <a:t>Share any policies or procedures documents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62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Change the signors on accounts</a:t>
            </a:r>
          </a:p>
          <a:p>
            <a:pPr lvl="1"/>
            <a:r>
              <a:rPr lang="en-US" dirty="0" smtClean="0"/>
              <a:t>Need to have documentation showing new people have authorization</a:t>
            </a:r>
          </a:p>
          <a:p>
            <a:r>
              <a:rPr lang="en-US" dirty="0" smtClean="0"/>
              <a:t>Everybody needs to go at the same time!</a:t>
            </a:r>
          </a:p>
          <a:p>
            <a:pPr lvl="1"/>
            <a:r>
              <a:rPr lang="en-US" dirty="0" smtClean="0"/>
              <a:t>It cannot be done one by one</a:t>
            </a:r>
          </a:p>
          <a:p>
            <a:r>
              <a:rPr lang="en-US" dirty="0" smtClean="0"/>
              <a:t>Make sure any credit/debit cards are given to the correct individuals</a:t>
            </a:r>
          </a:p>
          <a:p>
            <a:r>
              <a:rPr lang="en-US" dirty="0" smtClean="0"/>
              <a:t>Once items have been transferred over, keep checking accounts to make sure there aren’t any “fishy” transactions</a:t>
            </a:r>
          </a:p>
          <a:p>
            <a:pPr lvl="1"/>
            <a:r>
              <a:rPr lang="en-US" dirty="0" smtClean="0"/>
              <a:t>For example, if using online, if a person knows a password and can go in to complete a transfer.</a:t>
            </a:r>
          </a:p>
          <a:p>
            <a:r>
              <a:rPr lang="en-US" dirty="0" smtClean="0"/>
              <a:t>If online, change passwords once new officers have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693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Update any business or place that sends your organization mail to a new address</a:t>
            </a:r>
          </a:p>
          <a:p>
            <a:r>
              <a:rPr lang="en-US" dirty="0" smtClean="0"/>
              <a:t>Contact IRS to change mail address for any tax forms</a:t>
            </a:r>
          </a:p>
          <a:p>
            <a:r>
              <a:rPr lang="en-US" dirty="0" smtClean="0"/>
              <a:t>Change address for national association (sometimes National associations send membership documents)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1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things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leave things hanging for the incoming officers.</a:t>
            </a:r>
          </a:p>
          <a:p>
            <a:r>
              <a:rPr lang="en-US" dirty="0" smtClean="0"/>
              <a:t>Complete tasks or give insight to the new officers so they can take off from where you finished.</a:t>
            </a:r>
          </a:p>
          <a:p>
            <a:r>
              <a:rPr lang="en-US" dirty="0" smtClean="0"/>
              <a:t>Go out on a high note.</a:t>
            </a:r>
          </a:p>
          <a:p>
            <a:pPr lvl="1"/>
            <a:r>
              <a:rPr lang="en-US" dirty="0" smtClean="0"/>
              <a:t>Do not try to sabotage the organization!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68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Documents to 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Mission/Purpose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Constitution</a:t>
            </a:r>
          </a:p>
          <a:p>
            <a:r>
              <a:rPr lang="en-US" dirty="0" smtClean="0"/>
              <a:t>Budgets</a:t>
            </a:r>
          </a:p>
          <a:p>
            <a:r>
              <a:rPr lang="en-US" dirty="0" smtClean="0"/>
              <a:t>Minutes</a:t>
            </a:r>
          </a:p>
          <a:p>
            <a:r>
              <a:rPr lang="en-US" dirty="0" smtClean="0"/>
              <a:t>Agendas</a:t>
            </a:r>
          </a:p>
          <a:p>
            <a:r>
              <a:rPr lang="en-US" dirty="0" smtClean="0"/>
              <a:t>Evaluations</a:t>
            </a:r>
          </a:p>
          <a:p>
            <a:r>
              <a:rPr lang="en-US" dirty="0" smtClean="0"/>
              <a:t>Position descriptions</a:t>
            </a:r>
          </a:p>
          <a:p>
            <a:r>
              <a:rPr lang="en-US" dirty="0" smtClean="0"/>
              <a:t>Recruitment information</a:t>
            </a:r>
          </a:p>
          <a:p>
            <a:r>
              <a:rPr lang="en-US" dirty="0" smtClean="0"/>
              <a:t>Past correspondence with members (if beneficial)</a:t>
            </a:r>
          </a:p>
          <a:p>
            <a:r>
              <a:rPr lang="en-US" dirty="0" smtClean="0"/>
              <a:t>Events (ideas, plans, and assessment)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02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Incoming Officer To-Dos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Read documents you have been given</a:t>
            </a:r>
          </a:p>
          <a:p>
            <a:pPr lvl="1"/>
            <a:r>
              <a:rPr lang="en-US" dirty="0" smtClean="0"/>
              <a:t>If not given anything, ask politely</a:t>
            </a:r>
          </a:p>
          <a:p>
            <a:r>
              <a:rPr lang="en-US" dirty="0" smtClean="0"/>
              <a:t>Make appointments with people, and learn your resources</a:t>
            </a:r>
          </a:p>
          <a:p>
            <a:r>
              <a:rPr lang="en-US" dirty="0" smtClean="0"/>
              <a:t>Think about what you want to accomplish in your role</a:t>
            </a:r>
          </a:p>
          <a:p>
            <a:r>
              <a:rPr lang="en-US" dirty="0" smtClean="0"/>
              <a:t>Be proactive in thinking about obstacles you may face</a:t>
            </a:r>
          </a:p>
          <a:p>
            <a:pPr lvl="1"/>
            <a:r>
              <a:rPr lang="en-US" dirty="0" smtClean="0"/>
              <a:t>How can you overcome those</a:t>
            </a:r>
          </a:p>
          <a:p>
            <a:r>
              <a:rPr lang="en-US" dirty="0" smtClean="0"/>
              <a:t>Remind yourself why you are in this position and why you wanted the position.</a:t>
            </a:r>
          </a:p>
          <a:p>
            <a:pPr lvl="1"/>
            <a:r>
              <a:rPr lang="en-US" dirty="0" smtClean="0"/>
              <a:t>It should be for good reasons!!</a:t>
            </a:r>
          </a:p>
          <a:p>
            <a:pPr lvl="1"/>
            <a:r>
              <a:rPr lang="en-US" dirty="0" smtClean="0"/>
              <a:t>Write them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55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this virtually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Banking cannot </a:t>
            </a:r>
            <a:r>
              <a:rPr lang="en-US" dirty="0" smtClean="0"/>
              <a:t>change virtually; however, you can give online account information to new officers</a:t>
            </a:r>
            <a:endParaRPr lang="en-US" dirty="0" smtClean="0"/>
          </a:p>
          <a:p>
            <a:r>
              <a:rPr lang="en-US" dirty="0" smtClean="0"/>
              <a:t>E-mail </a:t>
            </a:r>
            <a:r>
              <a:rPr lang="en-US" dirty="0" smtClean="0"/>
              <a:t>documents or,</a:t>
            </a:r>
            <a:endParaRPr lang="en-US" dirty="0" smtClean="0"/>
          </a:p>
          <a:p>
            <a:r>
              <a:rPr lang="en-US" dirty="0" smtClean="0"/>
              <a:t>Create </a:t>
            </a:r>
            <a:r>
              <a:rPr lang="en-US" dirty="0" smtClean="0"/>
              <a:t>a google drive with important documents, event info, etc</a:t>
            </a:r>
            <a:r>
              <a:rPr lang="en-US" dirty="0"/>
              <a:t>. </a:t>
            </a:r>
            <a:r>
              <a:rPr lang="en-US" dirty="0" smtClean="0"/>
              <a:t>or,</a:t>
            </a:r>
          </a:p>
          <a:p>
            <a:r>
              <a:rPr lang="en-US" dirty="0"/>
              <a:t>Make a virtual transition binder</a:t>
            </a:r>
          </a:p>
          <a:p>
            <a:r>
              <a:rPr lang="en-US" dirty="0" smtClean="0"/>
              <a:t>Meet </a:t>
            </a:r>
            <a:r>
              <a:rPr lang="en-US" dirty="0"/>
              <a:t>online through google hangout or other system</a:t>
            </a:r>
          </a:p>
          <a:p>
            <a:r>
              <a:rPr lang="en-US" dirty="0" smtClean="0"/>
              <a:t>Virtually </a:t>
            </a:r>
            <a:r>
              <a:rPr lang="en-US" dirty="0" smtClean="0"/>
              <a:t>meet with the organization advisor</a:t>
            </a:r>
          </a:p>
          <a:p>
            <a:r>
              <a:rPr lang="en-US" dirty="0" smtClean="0"/>
              <a:t>Connect with resources through e-mail, video conference, etc.</a:t>
            </a:r>
          </a:p>
          <a:p>
            <a:r>
              <a:rPr lang="en-US" dirty="0" err="1" smtClean="0"/>
              <a:t>ManeSync</a:t>
            </a:r>
            <a:r>
              <a:rPr lang="en-US" dirty="0" smtClean="0"/>
              <a:t> can be changed virtually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5225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Custom 150">
      <a:dk1>
        <a:srgbClr val="000818"/>
      </a:dk1>
      <a:lt1>
        <a:sysClr val="window" lastClr="FFFFFF"/>
      </a:lt1>
      <a:dk2>
        <a:srgbClr val="3F3F3F"/>
      </a:dk2>
      <a:lt2>
        <a:srgbClr val="DEDEDE"/>
      </a:lt2>
      <a:accent1>
        <a:srgbClr val="DCA700"/>
      </a:accent1>
      <a:accent2>
        <a:srgbClr val="FFCB27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69</TotalTime>
  <Words>477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Berlin</vt:lpstr>
      <vt:lpstr>Transition and Change</vt:lpstr>
      <vt:lpstr>Tips for a successful transition</vt:lpstr>
      <vt:lpstr>House-cleaning items</vt:lpstr>
      <vt:lpstr>Bank Accounts</vt:lpstr>
      <vt:lpstr>Mail</vt:lpstr>
      <vt:lpstr>Wrapping things up</vt:lpstr>
      <vt:lpstr>Documents to share</vt:lpstr>
      <vt:lpstr>Incoming Officer To-Dos</vt:lpstr>
      <vt:lpstr>How to do this virtually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and Change</dc:title>
  <dc:creator>Jeremy Sippel</dc:creator>
  <cp:lastModifiedBy>Jeremy Sippel</cp:lastModifiedBy>
  <cp:revision>5</cp:revision>
  <dcterms:created xsi:type="dcterms:W3CDTF">2020-04-03T17:35:49Z</dcterms:created>
  <dcterms:modified xsi:type="dcterms:W3CDTF">2020-04-06T17:52:10Z</dcterms:modified>
</cp:coreProperties>
</file>