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43" d="100"/>
          <a:sy n="43" d="100"/>
        </p:scale>
        <p:origin x="7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631060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4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845791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5491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7526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8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85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065777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55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6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57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18C670E-8033-455B-8F80-D230F19EB878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EFC69FA-5DBA-49D3-B414-27BBE9C3B1F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86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lc.com/license-search/" TargetMode="External"/><Relationship Id="rId2" Type="http://schemas.openxmlformats.org/officeDocument/2006/relationships/hyperlink" Target="mailto:Marcomm@tamuc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amuc.edu/facultyStaffServices/marketingCommunications/brandToolkit/default.aspx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tamuc.campuslabs.com/engage/organization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amuc.campuslabs.com/engage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Matthew.Bentley@tamuc.edu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7389" y="1098388"/>
            <a:ext cx="5277853" cy="4394988"/>
          </a:xfrm>
        </p:spPr>
        <p:txBody>
          <a:bodyPr/>
          <a:lstStyle/>
          <a:p>
            <a:r>
              <a:rPr lang="en-US" sz="6600" dirty="0" smtClean="0">
                <a:solidFill>
                  <a:schemeClr val="tx1"/>
                </a:solidFill>
              </a:rPr>
              <a:t>Processes</a:t>
            </a:r>
            <a:endParaRPr 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35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Marketing and Branding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Use of University Logo</a:t>
            </a:r>
          </a:p>
          <a:p>
            <a:pPr lvl="1"/>
            <a:r>
              <a:rPr lang="en-US" sz="3200" dirty="0" smtClean="0">
                <a:hlinkClick r:id="rId2"/>
              </a:rPr>
              <a:t>Marcomm@tamuc.edu</a:t>
            </a:r>
            <a:endParaRPr lang="en-US" sz="3200" dirty="0" smtClean="0"/>
          </a:p>
          <a:p>
            <a:r>
              <a:rPr lang="en-US" sz="3600" dirty="0" smtClean="0"/>
              <a:t>Use of approved vendor</a:t>
            </a:r>
          </a:p>
          <a:p>
            <a:pPr lvl="1"/>
            <a:r>
              <a:rPr lang="en-US" sz="3200" dirty="0" err="1" smtClean="0"/>
              <a:t>Learfield</a:t>
            </a:r>
            <a:r>
              <a:rPr lang="en-US" sz="3200" dirty="0" smtClean="0"/>
              <a:t> website </a:t>
            </a:r>
            <a:r>
              <a:rPr lang="en-US" sz="3200" dirty="0" smtClean="0">
                <a:hlinkClick r:id="rId3"/>
              </a:rPr>
              <a:t>https://clc.com/license-search</a:t>
            </a:r>
            <a:r>
              <a:rPr lang="en-US" sz="3200" dirty="0" smtClean="0">
                <a:hlinkClick r:id="rId3"/>
              </a:rPr>
              <a:t>/</a:t>
            </a:r>
            <a:endParaRPr lang="en-US" sz="3200" dirty="0" smtClean="0"/>
          </a:p>
          <a:p>
            <a:r>
              <a:rPr lang="en-US" sz="3600" dirty="0">
                <a:hlinkClick r:id="rId4"/>
              </a:rPr>
              <a:t>https://www.tamuc.edu/facultyStaffServices/marketingCommunications/brandToolkit/default.aspx</a:t>
            </a:r>
            <a:endParaRPr lang="en-US" sz="3400" dirty="0" smtClean="0"/>
          </a:p>
        </p:txBody>
      </p:sp>
    </p:spTree>
    <p:extLst>
      <p:ext uri="{BB962C8B-B14F-4D97-AF65-F5344CB8AC3E}">
        <p14:creationId xmlns:p14="http://schemas.microsoft.com/office/powerpoint/2010/main" val="170867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ManeSync</a:t>
            </a:r>
            <a:r>
              <a:rPr lang="en-US" dirty="0" smtClean="0">
                <a:solidFill>
                  <a:schemeClr val="tx1"/>
                </a:solidFill>
              </a:rPr>
              <a:t> Leadership Change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564106"/>
            <a:ext cx="10178322" cy="3593591"/>
          </a:xfrm>
        </p:spPr>
        <p:txBody>
          <a:bodyPr>
            <a:noAutofit/>
          </a:bodyPr>
          <a:lstStyle/>
          <a:p>
            <a:r>
              <a:rPr lang="en-US" sz="2800" dirty="0" smtClean="0">
                <a:hlinkClick r:id="rId2"/>
              </a:rPr>
              <a:t>https://tamuc.campuslabs.com/engage/organizations</a:t>
            </a:r>
            <a:endParaRPr lang="en-US" sz="2800" dirty="0" smtClean="0"/>
          </a:p>
          <a:p>
            <a:r>
              <a:rPr lang="en-US" sz="2800" dirty="0" smtClean="0"/>
              <a:t>Go to organization page</a:t>
            </a:r>
          </a:p>
          <a:p>
            <a:r>
              <a:rPr lang="en-US" sz="2800" dirty="0" smtClean="0"/>
              <a:t>Click on Manage Organization</a:t>
            </a:r>
          </a:p>
          <a:p>
            <a:pPr lvl="1"/>
            <a:r>
              <a:rPr lang="en-US" sz="2400" dirty="0" smtClean="0"/>
              <a:t>If you don’t have that button, it means you cannot edit and do not have admin access</a:t>
            </a:r>
          </a:p>
          <a:p>
            <a:r>
              <a:rPr lang="en-US" sz="2800" dirty="0" smtClean="0"/>
              <a:t>Click on 3 lines next to organization name on top left corner, a drop down menu will appear. </a:t>
            </a:r>
          </a:p>
          <a:p>
            <a:r>
              <a:rPr lang="en-US" sz="2800" dirty="0" smtClean="0"/>
              <a:t>Click on Roster</a:t>
            </a:r>
          </a:p>
          <a:p>
            <a:r>
              <a:rPr lang="en-US" sz="2800" dirty="0" smtClean="0"/>
              <a:t>On roster click on the pen across from each name you need to change and edit position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4821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Creating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Events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7" y="2286001"/>
            <a:ext cx="10459059" cy="3593591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ManeSync</a:t>
            </a:r>
            <a:r>
              <a:rPr lang="en-US" sz="3200" dirty="0" smtClean="0"/>
              <a:t> and Community Calendar are not the same thing!</a:t>
            </a:r>
          </a:p>
          <a:p>
            <a:r>
              <a:rPr lang="en-US" sz="3200" dirty="0" smtClean="0"/>
              <a:t>Community Calendar</a:t>
            </a:r>
          </a:p>
          <a:p>
            <a:pPr lvl="1"/>
            <a:r>
              <a:rPr lang="en-US" sz="2800" dirty="0" err="1" smtClean="0"/>
              <a:t>MyLeo</a:t>
            </a:r>
            <a:endParaRPr lang="en-US" sz="2800" dirty="0" smtClean="0"/>
          </a:p>
          <a:p>
            <a:r>
              <a:rPr lang="en-US" sz="3200" dirty="0" err="1" smtClean="0"/>
              <a:t>ManeSync</a:t>
            </a:r>
            <a:endParaRPr lang="en-US" sz="3200" dirty="0" smtClean="0"/>
          </a:p>
          <a:p>
            <a:pPr lvl="1"/>
            <a:r>
              <a:rPr lang="en-US" sz="2800" dirty="0" smtClean="0"/>
              <a:t>CORQ Mobile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12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Updating Organization Information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435641"/>
          </a:xfrm>
        </p:spPr>
        <p:txBody>
          <a:bodyPr>
            <a:normAutofit fontScale="92500" lnSpcReduction="20000"/>
          </a:bodyPr>
          <a:lstStyle/>
          <a:p>
            <a:r>
              <a:rPr lang="en-US" sz="3300" dirty="0" smtClean="0">
                <a:hlinkClick r:id="rId2"/>
              </a:rPr>
              <a:t>https://tamuc.campuslabs.com/engage/</a:t>
            </a:r>
            <a:endParaRPr lang="en-US" sz="3300" dirty="0" smtClean="0"/>
          </a:p>
          <a:p>
            <a:r>
              <a:rPr lang="en-US" sz="3300" dirty="0" smtClean="0"/>
              <a:t>Go to organization page</a:t>
            </a:r>
          </a:p>
          <a:p>
            <a:r>
              <a:rPr lang="en-US" sz="3300" dirty="0" smtClean="0"/>
              <a:t>Click on Manage Organization</a:t>
            </a:r>
          </a:p>
          <a:p>
            <a:pPr lvl="1"/>
            <a:r>
              <a:rPr lang="en-US" sz="2800" dirty="0" smtClean="0"/>
              <a:t>If you don’t have that button, it means you cannot edit and do not have admin access</a:t>
            </a:r>
          </a:p>
          <a:p>
            <a:r>
              <a:rPr lang="en-US" sz="3300" dirty="0" smtClean="0"/>
              <a:t>Click on 3 lines next to organization name on top left corner, a drop down menu will appear.</a:t>
            </a:r>
          </a:p>
          <a:p>
            <a:r>
              <a:rPr lang="en-US" sz="3300" dirty="0" smtClean="0"/>
              <a:t>Click on section needing to be updated (about, events, news, documents, forms)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51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SOAC Application (One-time, Travel, Event)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392229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Application</a:t>
            </a:r>
          </a:p>
          <a:p>
            <a:r>
              <a:rPr lang="en-US" sz="3200" dirty="0" smtClean="0"/>
              <a:t>SOAC Request Meeting</a:t>
            </a:r>
          </a:p>
          <a:p>
            <a:r>
              <a:rPr lang="en-US" sz="3200" dirty="0" smtClean="0"/>
              <a:t>Expense Report</a:t>
            </a:r>
          </a:p>
          <a:p>
            <a:r>
              <a:rPr lang="en-US" sz="3200" dirty="0" smtClean="0"/>
              <a:t>Reimbursement</a:t>
            </a:r>
            <a:br>
              <a:rPr lang="en-US" sz="3200" dirty="0" smtClean="0"/>
            </a:br>
            <a:endParaRPr lang="en-US" sz="32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Substitute W9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7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Reserving Rooms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606494"/>
          </a:xfrm>
        </p:spPr>
        <p:txBody>
          <a:bodyPr>
            <a:noAutofit/>
          </a:bodyPr>
          <a:lstStyle/>
          <a:p>
            <a:r>
              <a:rPr lang="en-US" sz="3200" dirty="0" smtClean="0"/>
              <a:t>EMS Contacts (2)</a:t>
            </a:r>
          </a:p>
          <a:p>
            <a:r>
              <a:rPr lang="en-US" sz="3200" dirty="0" smtClean="0"/>
              <a:t>NEW...</a:t>
            </a:r>
          </a:p>
          <a:p>
            <a:pPr lvl="1"/>
            <a:r>
              <a:rPr lang="en-US" sz="2800" dirty="0" smtClean="0"/>
              <a:t>Designate EMS contacts on </a:t>
            </a:r>
            <a:r>
              <a:rPr lang="en-US" sz="2800" dirty="0" err="1" smtClean="0"/>
              <a:t>ManeSync</a:t>
            </a:r>
            <a:r>
              <a:rPr lang="en-US" sz="2800" dirty="0" smtClean="0"/>
              <a:t> roster</a:t>
            </a:r>
          </a:p>
          <a:p>
            <a:r>
              <a:rPr lang="en-US" sz="3200" dirty="0" smtClean="0"/>
              <a:t>Access Online EMS</a:t>
            </a:r>
          </a:p>
          <a:p>
            <a:pPr lvl="1"/>
            <a:r>
              <a:rPr lang="en-US" sz="2800" dirty="0" smtClean="0"/>
              <a:t>Contact Matthew Bentley to setup account</a:t>
            </a:r>
          </a:p>
          <a:p>
            <a:pPr lvl="2"/>
            <a:r>
              <a:rPr lang="en-US" sz="2400" dirty="0" smtClean="0">
                <a:hlinkClick r:id="rId2"/>
              </a:rPr>
              <a:t>Matthew.Bentley@tamuc.edu</a:t>
            </a:r>
            <a:r>
              <a:rPr lang="en-US" sz="2400" dirty="0" smtClean="0"/>
              <a:t> </a:t>
            </a:r>
          </a:p>
          <a:p>
            <a:r>
              <a:rPr lang="en-US" sz="3200" dirty="0" smtClean="0"/>
              <a:t>Scheduling Desk in RSC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040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Questions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11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Custom 133">
      <a:dk1>
        <a:sysClr val="windowText" lastClr="000000"/>
      </a:dk1>
      <a:lt1>
        <a:sysClr val="window" lastClr="FFFFFF"/>
      </a:lt1>
      <a:dk2>
        <a:srgbClr val="7D4A7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5472</TotalTime>
  <Words>229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Gill Sans MT</vt:lpstr>
      <vt:lpstr>Impact</vt:lpstr>
      <vt:lpstr>Wingdings</vt:lpstr>
      <vt:lpstr>Badge</vt:lpstr>
      <vt:lpstr>Processes</vt:lpstr>
      <vt:lpstr>Marketing and Branding</vt:lpstr>
      <vt:lpstr>ManeSync Leadership Change</vt:lpstr>
      <vt:lpstr>Creating Events</vt:lpstr>
      <vt:lpstr>Updating Organization Information</vt:lpstr>
      <vt:lpstr>SOAC Application (One-time, Travel, Event)</vt:lpstr>
      <vt:lpstr>Reserving Rooms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Processes</dc:title>
  <dc:creator>Jeremy Sippel</dc:creator>
  <cp:lastModifiedBy>Mei Jiang</cp:lastModifiedBy>
  <cp:revision>9</cp:revision>
  <dcterms:created xsi:type="dcterms:W3CDTF">2020-01-23T23:28:02Z</dcterms:created>
  <dcterms:modified xsi:type="dcterms:W3CDTF">2020-01-27T19:05:56Z</dcterms:modified>
</cp:coreProperties>
</file>