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12/4/2019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12/4/2019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12/4/2019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12/4/2019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12/4/2019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12/4/2019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12/4/2019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12/4/2019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12/4/2019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12/4/2019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12/4/2019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12/4/2019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Student Organization Advising Training: </a:t>
            </a:r>
            <a:br>
              <a:rPr lang="en-US" dirty="0" smtClean="0"/>
            </a:br>
            <a:r>
              <a:rPr lang="en-US" dirty="0" smtClean="0"/>
              <a:t>Funding and Spring 2020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Jeremy Sippel</a:t>
            </a:r>
          </a:p>
          <a:p>
            <a:r>
              <a:rPr lang="en-US" dirty="0" smtClean="0"/>
              <a:t>Assistant Director, SGA and Student Organizations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6488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Started year with $20,000</a:t>
            </a:r>
          </a:p>
          <a:p>
            <a:r>
              <a:rPr lang="en-US" dirty="0" smtClean="0"/>
              <a:t>Current balance $10,475</a:t>
            </a:r>
          </a:p>
          <a:p>
            <a:r>
              <a:rPr lang="en-US" dirty="0" smtClean="0"/>
              <a:t>23 requests</a:t>
            </a:r>
          </a:p>
          <a:p>
            <a:r>
              <a:rPr lang="en-US" dirty="0" smtClean="0"/>
              <a:t>Typically 50 requests (expecting 25-28 requests for Spring/Summer)</a:t>
            </a:r>
          </a:p>
          <a:p>
            <a:r>
              <a:rPr lang="en-US" dirty="0" smtClean="0"/>
              <a:t>Get applications in ASAP!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398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Expense Report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 NOT FORGET TO TURN IN REPORT!</a:t>
            </a:r>
          </a:p>
          <a:p>
            <a:r>
              <a:rPr lang="en-US" dirty="0" smtClean="0"/>
              <a:t>Receipts and Documentation</a:t>
            </a:r>
          </a:p>
          <a:p>
            <a:r>
              <a:rPr lang="en-US" dirty="0" smtClean="0"/>
              <a:t>Follow-Up!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2837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OnE-Time</a:t>
            </a:r>
            <a:r>
              <a:rPr lang="en-US" dirty="0" smtClean="0"/>
              <a:t> Funding Change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 are having an event that is ticketed, not open to everybody, you can request One-Time funding for that event ($200)</a:t>
            </a:r>
          </a:p>
          <a:p>
            <a:pPr lvl="1"/>
            <a:r>
              <a:rPr lang="en-US" dirty="0" smtClean="0"/>
              <a:t>This can go toward UPD/Security costs</a:t>
            </a:r>
          </a:p>
          <a:p>
            <a:pPr lvl="1"/>
            <a:r>
              <a:rPr lang="en-US" dirty="0" smtClean="0"/>
              <a:t>EX: FSL Probate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41700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Spring 2020: January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Important Dates</a:t>
            </a:r>
          </a:p>
          <a:p>
            <a:pPr lvl="1"/>
            <a:r>
              <a:rPr lang="en-US" dirty="0" smtClean="0"/>
              <a:t>January 14, 4pm-6pm in RSC Conference Rooms: Mane Street Student Organization Fair</a:t>
            </a:r>
          </a:p>
          <a:p>
            <a:pPr lvl="1"/>
            <a:r>
              <a:rPr lang="en-US" dirty="0" smtClean="0"/>
              <a:t>January 27</a:t>
            </a:r>
            <a:r>
              <a:rPr lang="en-US" baseline="30000" dirty="0" smtClean="0"/>
              <a:t>th</a:t>
            </a:r>
            <a:r>
              <a:rPr lang="en-US" dirty="0" smtClean="0"/>
              <a:t>, 12pm-1pm: Student Organization Advisor Workshop</a:t>
            </a:r>
          </a:p>
          <a:p>
            <a:pPr lvl="1"/>
            <a:r>
              <a:rPr lang="en-US" dirty="0" smtClean="0"/>
              <a:t>January 28</a:t>
            </a:r>
            <a:r>
              <a:rPr lang="en-US" baseline="30000" dirty="0" smtClean="0"/>
              <a:t>th</a:t>
            </a:r>
            <a:r>
              <a:rPr lang="en-US" dirty="0" smtClean="0"/>
              <a:t>, 6pm-7pm in RSC Visions: </a:t>
            </a:r>
            <a:r>
              <a:rPr lang="en-US" dirty="0" err="1" smtClean="0"/>
              <a:t>ManeSync</a:t>
            </a:r>
            <a:r>
              <a:rPr lang="en-US" dirty="0" smtClean="0"/>
              <a:t> Workshop (Yes, literally everything on </a:t>
            </a:r>
            <a:r>
              <a:rPr lang="en-US" dirty="0" err="1" smtClean="0"/>
              <a:t>ManeSync</a:t>
            </a:r>
            <a:r>
              <a:rPr lang="en-US" dirty="0" smtClean="0"/>
              <a:t>!)</a:t>
            </a:r>
          </a:p>
          <a:p>
            <a:pPr lvl="2"/>
            <a:r>
              <a:rPr lang="en-US" dirty="0" smtClean="0"/>
              <a:t>Come with questions, any updates your org needs, marketing for your org, event planning, etc.</a:t>
            </a:r>
          </a:p>
        </p:txBody>
      </p:sp>
    </p:spTree>
    <p:extLst>
      <p:ext uri="{BB962C8B-B14F-4D97-AF65-F5344CB8AC3E}">
        <p14:creationId xmlns:p14="http://schemas.microsoft.com/office/powerpoint/2010/main" val="1990181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Spring 2020: February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Important Dates</a:t>
            </a:r>
          </a:p>
          <a:p>
            <a:pPr lvl="1"/>
            <a:r>
              <a:rPr lang="en-US" dirty="0"/>
              <a:t>February 10</a:t>
            </a:r>
            <a:r>
              <a:rPr lang="en-US" baseline="30000" dirty="0"/>
              <a:t>th</a:t>
            </a:r>
            <a:r>
              <a:rPr lang="en-US" dirty="0"/>
              <a:t>, 6pm-7pm in RSC Conference Room C: Student Org Networking Night</a:t>
            </a:r>
          </a:p>
          <a:p>
            <a:pPr lvl="1"/>
            <a:r>
              <a:rPr lang="en-US" dirty="0"/>
              <a:t>February 11</a:t>
            </a:r>
            <a:r>
              <a:rPr lang="en-US" baseline="30000" dirty="0"/>
              <a:t>th</a:t>
            </a:r>
            <a:r>
              <a:rPr lang="en-US" dirty="0"/>
              <a:t>, 6pm-7pm in RSC Visions: </a:t>
            </a:r>
            <a:r>
              <a:rPr lang="en-US" dirty="0" smtClean="0"/>
              <a:t> Student Organization Risk Management, UPD/Security, and Discussion</a:t>
            </a:r>
          </a:p>
          <a:p>
            <a:pPr lvl="1"/>
            <a:r>
              <a:rPr lang="en-US" dirty="0" smtClean="0"/>
              <a:t>February 17</a:t>
            </a:r>
            <a:r>
              <a:rPr lang="en-US" baseline="30000" dirty="0" smtClean="0"/>
              <a:t>th</a:t>
            </a:r>
            <a:r>
              <a:rPr lang="en-US" dirty="0" smtClean="0"/>
              <a:t>, 12pm-1pm in RSC Innovations A: Student Organization Advisor Workshop</a:t>
            </a:r>
          </a:p>
          <a:p>
            <a:pPr lvl="1"/>
            <a:r>
              <a:rPr lang="en-US" dirty="0" smtClean="0"/>
              <a:t>February 25</a:t>
            </a:r>
            <a:r>
              <a:rPr lang="en-US" baseline="30000" dirty="0" smtClean="0"/>
              <a:t>th</a:t>
            </a:r>
            <a:r>
              <a:rPr lang="en-US" dirty="0" smtClean="0"/>
              <a:t>, 6pm-7pm in RSC Visions: Event Planning 101</a:t>
            </a:r>
          </a:p>
          <a:p>
            <a:pPr lvl="1"/>
            <a:r>
              <a:rPr lang="en-US" dirty="0" smtClean="0"/>
              <a:t>NOMINATIONS FOR STUDENT ORGANIZATION AWARDS WILL OPEN UP!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524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Spring 2020: March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Important Dates</a:t>
            </a:r>
          </a:p>
          <a:p>
            <a:pPr lvl="1"/>
            <a:r>
              <a:rPr lang="en-US" dirty="0" smtClean="0"/>
              <a:t>Either Tuesday, March 17</a:t>
            </a:r>
            <a:r>
              <a:rPr lang="en-US" baseline="30000" dirty="0" smtClean="0"/>
              <a:t>th</a:t>
            </a:r>
            <a:r>
              <a:rPr lang="en-US" dirty="0" smtClean="0"/>
              <a:t> or March 24</a:t>
            </a:r>
            <a:r>
              <a:rPr lang="en-US" baseline="30000" dirty="0" smtClean="0"/>
              <a:t>th </a:t>
            </a:r>
            <a:r>
              <a:rPr lang="en-US" dirty="0" smtClean="0"/>
              <a:t> , 6pm-8pm in RSC Conference Rooms: </a:t>
            </a:r>
            <a:br>
              <a:rPr lang="en-US" dirty="0" smtClean="0"/>
            </a:br>
            <a:r>
              <a:rPr lang="en-US" dirty="0" smtClean="0"/>
              <a:t>Student Organization Game Night, Competition for chance to win prize (probably funding) for student organization</a:t>
            </a:r>
          </a:p>
          <a:p>
            <a:pPr lvl="1"/>
            <a:r>
              <a:rPr lang="en-US" dirty="0" smtClean="0"/>
              <a:t>March 19</a:t>
            </a:r>
            <a:r>
              <a:rPr lang="en-US" baseline="30000" dirty="0" smtClean="0"/>
              <a:t>th</a:t>
            </a:r>
            <a:r>
              <a:rPr lang="en-US" dirty="0" smtClean="0"/>
              <a:t> , 12pm-1pm in RSC Innovations A: Student Organization Advisor Training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663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Spring 2020: April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Important Dates</a:t>
            </a:r>
          </a:p>
          <a:p>
            <a:pPr lvl="1"/>
            <a:r>
              <a:rPr lang="en-US" dirty="0" smtClean="0"/>
              <a:t>April 6</a:t>
            </a:r>
            <a:r>
              <a:rPr lang="en-US" baseline="30000" dirty="0" smtClean="0"/>
              <a:t>th</a:t>
            </a:r>
            <a:r>
              <a:rPr lang="en-US" dirty="0" smtClean="0"/>
              <a:t> , 6pm-7pm in RSC Visions: Leadership Transition and Communication</a:t>
            </a:r>
          </a:p>
          <a:p>
            <a:pPr lvl="1"/>
            <a:r>
              <a:rPr lang="en-US" dirty="0" smtClean="0"/>
              <a:t>April 13</a:t>
            </a:r>
            <a:r>
              <a:rPr lang="en-US" baseline="30000" dirty="0" smtClean="0"/>
              <a:t>th</a:t>
            </a:r>
            <a:r>
              <a:rPr lang="en-US" dirty="0" smtClean="0"/>
              <a:t>,  12pm-1pm in RSC Innovations A:  Advisor Appreciation Luncheon</a:t>
            </a:r>
          </a:p>
          <a:p>
            <a:pPr lvl="1"/>
            <a:r>
              <a:rPr lang="en-US" dirty="0" smtClean="0"/>
              <a:t>April 21</a:t>
            </a:r>
            <a:r>
              <a:rPr lang="en-US" baseline="30000" dirty="0" smtClean="0"/>
              <a:t>st</a:t>
            </a:r>
            <a:r>
              <a:rPr lang="en-US" dirty="0" smtClean="0"/>
              <a:t>, 6pm-7pm in RSC Conference Rooms: Student Org Awards Banquet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2094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Still in the 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Employer Networking Night</a:t>
            </a:r>
          </a:p>
          <a:p>
            <a:r>
              <a:rPr lang="en-US" dirty="0" smtClean="0"/>
              <a:t>Collaboration programs with Career Development/College of Business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1258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we/What do they...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 we get the word out to students?</a:t>
            </a:r>
          </a:p>
          <a:p>
            <a:r>
              <a:rPr lang="en-US" dirty="0" smtClean="0"/>
              <a:t>What do student organizations need and want to see for programs/resources?</a:t>
            </a:r>
          </a:p>
          <a:p>
            <a:r>
              <a:rPr lang="en-US" dirty="0" smtClean="0"/>
              <a:t>All student organization get-together concern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5251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Questions?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646119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31</TotalTime>
  <Words>345</Words>
  <Application>Microsoft Office PowerPoint</Application>
  <PresentationFormat>Widescreen</PresentationFormat>
  <Paragraphs>47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Gill Sans MT</vt:lpstr>
      <vt:lpstr>Parcel</vt:lpstr>
      <vt:lpstr>Student Organization Advising Training:  Funding and Spring 2020</vt:lpstr>
      <vt:lpstr>Funding</vt:lpstr>
      <vt:lpstr>Expense Report</vt:lpstr>
      <vt:lpstr>OnE-Time Funding Change</vt:lpstr>
      <vt:lpstr>Spring 2020: January</vt:lpstr>
      <vt:lpstr>Spring 2020: February</vt:lpstr>
      <vt:lpstr>Spring 2020: March</vt:lpstr>
      <vt:lpstr>Spring 2020: April</vt:lpstr>
      <vt:lpstr>Still in the works</vt:lpstr>
      <vt:lpstr>How do we/What do they...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Student Organization Advising Training:  Funding and Spring 2020</dc:title>
  <dc:creator>Jeremy Sippel</dc:creator>
  <cp:lastModifiedBy>Jeremy Sippel</cp:lastModifiedBy>
  <cp:revision>4</cp:revision>
  <dcterms:created xsi:type="dcterms:W3CDTF">2019-12-04T14:47:55Z</dcterms:created>
  <dcterms:modified xsi:type="dcterms:W3CDTF">2019-12-04T15:19:29Z</dcterms:modified>
</cp:coreProperties>
</file>