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75" r:id="rId10"/>
    <p:sldId id="276" r:id="rId11"/>
    <p:sldId id="277" r:id="rId12"/>
    <p:sldId id="264" r:id="rId13"/>
    <p:sldId id="265" r:id="rId14"/>
    <p:sldId id="266" r:id="rId15"/>
    <p:sldId id="267" r:id="rId16"/>
    <p:sldId id="268" r:id="rId17"/>
    <p:sldId id="269" r:id="rId18"/>
    <p:sldId id="270" r:id="rId19"/>
    <p:sldId id="27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4" autoAdjust="0"/>
    <p:restoredTop sz="94660"/>
  </p:normalViewPr>
  <p:slideViewPr>
    <p:cSldViewPr snapToGrid="0">
      <p:cViewPr varScale="1">
        <p:scale>
          <a:sx n="74" d="100"/>
          <a:sy n="74" d="100"/>
        </p:scale>
        <p:origin x="26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12/11/2018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12/11/2018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urldefense.proofpoint.com/v2/url?u=https-3A__spark.adobe.com_page_6l8O9pO7ItWVe_&amp;d=DwMFAg&amp;c=oqyuZuih6ykib6aKiBq22_bich4AVfYGoLertJN0bEc&amp;r=zo5IrR5yXcMk3o_JQnBc_5bWXL--3HupgO1cExqS-Oo&amp;m=eBnE1dMH_5UFHGgqfuhq2tggF-ujIjsiwTx24qCmvVI&amp;s=2f-2FyJpnpacAMajcbtDGm8hkhetVgt8KdrSYXf4PAM&amp;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Student Org Updates and Developing Student Leaders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58490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Org Policies in the Works</a:t>
            </a:r>
            <a:endParaRPr lang="en-US" dirty="0"/>
          </a:p>
        </p:txBody>
      </p:sp>
      <p:sp>
        <p:nvSpPr>
          <p:cNvPr id="3" name="Content Placeholder 2"/>
          <p:cNvSpPr>
            <a:spLocks noGrp="1"/>
          </p:cNvSpPr>
          <p:nvPr>
            <p:ph idx="1"/>
          </p:nvPr>
        </p:nvSpPr>
        <p:spPr/>
        <p:txBody>
          <a:bodyPr>
            <a:normAutofit/>
          </a:bodyPr>
          <a:lstStyle/>
          <a:p>
            <a:r>
              <a:rPr lang="en-US" dirty="0" smtClean="0"/>
              <a:t>Will be in effect for next academic year...</a:t>
            </a:r>
          </a:p>
          <a:p>
            <a:pPr lvl="1"/>
            <a:r>
              <a:rPr lang="en-US" dirty="0" smtClean="0"/>
              <a:t>NO DATE/SERVICE AUCTIONS</a:t>
            </a:r>
          </a:p>
          <a:p>
            <a:pPr lvl="1"/>
            <a:r>
              <a:rPr lang="en-US" dirty="0" smtClean="0"/>
              <a:t>Suspension of organization privileges- some processes do not need to go through conduct on campus, if you violate a policy you can be held liable.</a:t>
            </a:r>
          </a:p>
          <a:p>
            <a:pPr lvl="2"/>
            <a:r>
              <a:rPr lang="en-US" dirty="0" smtClean="0"/>
              <a:t>Ex. Organization violates RSC policy booking space, the organization can lose future room reservation privileges</a:t>
            </a:r>
          </a:p>
          <a:p>
            <a:pPr lvl="2"/>
            <a:r>
              <a:rPr lang="en-US" dirty="0" smtClean="0"/>
              <a:t>Ex. Organization is traveling to conference paid by SOAC funds, organization violates university policy and state law, the organization can lose privilege to request SOAC funds </a:t>
            </a:r>
            <a:endParaRPr lang="en-US" dirty="0"/>
          </a:p>
        </p:txBody>
      </p:sp>
    </p:spTree>
    <p:extLst>
      <p:ext uri="{BB962C8B-B14F-4D97-AF65-F5344CB8AC3E}">
        <p14:creationId xmlns:p14="http://schemas.microsoft.com/office/powerpoint/2010/main" val="1368175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POLICY: Student Organization Classification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Adding Sponsored Student Organizations</a:t>
            </a:r>
          </a:p>
          <a:p>
            <a:pPr lvl="1"/>
            <a:r>
              <a:rPr lang="en-US" dirty="0" smtClean="0"/>
              <a:t>Linked directly to the university through representing the university, or a part of the university through a department. (EX. SAAC in Athletics)</a:t>
            </a:r>
          </a:p>
          <a:p>
            <a:pPr lvl="1"/>
            <a:r>
              <a:rPr lang="en-US" dirty="0" smtClean="0"/>
              <a:t>Has a staff or faculty member who in their job description specifies advisory role for organization, or appointed as advisor for organization by the university. (EX. Assistant Director, SGA and Student Orgs specifies that I advise SGA)</a:t>
            </a:r>
          </a:p>
          <a:p>
            <a:pPr lvl="1"/>
            <a:r>
              <a:rPr lang="en-US" dirty="0" smtClean="0"/>
              <a:t>Funded by the University through SSF (EX: Student Government or Department gets funding that is dedicated to organization in the department like CAB)</a:t>
            </a:r>
          </a:p>
          <a:p>
            <a:pPr lvl="1"/>
            <a:r>
              <a:rPr lang="en-US" dirty="0" smtClean="0"/>
              <a:t>Still would need to complete registration and training like every other organization</a:t>
            </a:r>
          </a:p>
          <a:p>
            <a:pPr lvl="1"/>
            <a:r>
              <a:rPr lang="en-US" dirty="0" smtClean="0"/>
              <a:t>Some organizations impacted: FSL Councils, NSLS, SAAC, RLL</a:t>
            </a:r>
          </a:p>
          <a:p>
            <a:pPr lvl="1"/>
            <a:r>
              <a:rPr lang="en-US" dirty="0" smtClean="0"/>
              <a:t>Would open up LLCs to be considered Sponsored Student Organizations</a:t>
            </a:r>
          </a:p>
        </p:txBody>
      </p:sp>
    </p:spTree>
    <p:extLst>
      <p:ext uri="{BB962C8B-B14F-4D97-AF65-F5344CB8AC3E}">
        <p14:creationId xmlns:p14="http://schemas.microsoft.com/office/powerpoint/2010/main" val="2603285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G.O.L.D. Monthly Newsletter</a:t>
            </a:r>
            <a:endParaRPr lang="en-US" dirty="0"/>
          </a:p>
        </p:txBody>
      </p:sp>
      <p:sp>
        <p:nvSpPr>
          <p:cNvPr id="3" name="Content Placeholder 2"/>
          <p:cNvSpPr>
            <a:spLocks noGrp="1"/>
          </p:cNvSpPr>
          <p:nvPr>
            <p:ph idx="1"/>
          </p:nvPr>
        </p:nvSpPr>
        <p:spPr/>
        <p:txBody>
          <a:bodyPr>
            <a:normAutofit fontScale="92500" lnSpcReduction="10000"/>
          </a:bodyPr>
          <a:lstStyle/>
          <a:p>
            <a:r>
              <a:rPr lang="en-US" u="sng" dirty="0">
                <a:hlinkClick r:id="rId2"/>
              </a:rPr>
              <a:t>https://spark.adobe.com/page/6l8O9pO7ItWVe/</a:t>
            </a:r>
            <a:endParaRPr lang="en-US" dirty="0"/>
          </a:p>
          <a:p>
            <a:r>
              <a:rPr lang="en-US" dirty="0" smtClean="0"/>
              <a:t>Intended to update the University Community/Student Organizations on accomplishments, engagement, opportunities, and Commerce Pride. </a:t>
            </a:r>
          </a:p>
          <a:p>
            <a:r>
              <a:rPr lang="en-US" dirty="0" smtClean="0"/>
              <a:t>Showcase student organization events, promote events</a:t>
            </a:r>
          </a:p>
          <a:p>
            <a:r>
              <a:rPr lang="en-US" dirty="0" smtClean="0"/>
              <a:t>Highlight accomplishments of organization</a:t>
            </a:r>
          </a:p>
          <a:p>
            <a:r>
              <a:rPr lang="en-US" dirty="0" smtClean="0"/>
              <a:t>Submit through </a:t>
            </a:r>
            <a:r>
              <a:rPr lang="en-US" dirty="0" err="1" smtClean="0"/>
              <a:t>ManeSync</a:t>
            </a:r>
            <a:endParaRPr lang="en-US" dirty="0" smtClean="0"/>
          </a:p>
          <a:p>
            <a:r>
              <a:rPr lang="en-US" dirty="0" smtClean="0"/>
              <a:t>Will be sent out on monthly basis</a:t>
            </a:r>
            <a:endParaRPr lang="en-US" dirty="0"/>
          </a:p>
        </p:txBody>
      </p:sp>
    </p:spTree>
    <p:extLst>
      <p:ext uri="{BB962C8B-B14F-4D97-AF65-F5344CB8AC3E}">
        <p14:creationId xmlns:p14="http://schemas.microsoft.com/office/powerpoint/2010/main" val="2141891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Organization Software platform</a:t>
            </a:r>
            <a:endParaRPr lang="en-US" dirty="0"/>
          </a:p>
        </p:txBody>
      </p:sp>
      <p:sp>
        <p:nvSpPr>
          <p:cNvPr id="3" name="Content Placeholder 2"/>
          <p:cNvSpPr>
            <a:spLocks noGrp="1"/>
          </p:cNvSpPr>
          <p:nvPr>
            <p:ph idx="1"/>
          </p:nvPr>
        </p:nvSpPr>
        <p:spPr/>
        <p:txBody>
          <a:bodyPr/>
          <a:lstStyle/>
          <a:p>
            <a:r>
              <a:rPr lang="en-US" dirty="0" smtClean="0"/>
              <a:t>AS OF JULY 7</a:t>
            </a:r>
            <a:r>
              <a:rPr lang="en-US" baseline="30000" dirty="0" smtClean="0"/>
              <a:t>th</a:t>
            </a:r>
            <a:r>
              <a:rPr lang="en-US" dirty="0" smtClean="0"/>
              <a:t> 2019</a:t>
            </a:r>
          </a:p>
          <a:p>
            <a:r>
              <a:rPr lang="en-US" dirty="0" smtClean="0"/>
              <a:t>New platform to be either Presence or Campus Labs Engage</a:t>
            </a:r>
          </a:p>
          <a:p>
            <a:pPr lvl="1"/>
            <a:r>
              <a:rPr lang="en-US" dirty="0" smtClean="0"/>
              <a:t>Leaning more towards Engage</a:t>
            </a:r>
          </a:p>
          <a:p>
            <a:pPr lvl="2"/>
            <a:r>
              <a:rPr lang="en-US" dirty="0" smtClean="0"/>
              <a:t>If Engage, materials of your organization will move over to new platform cleanly, except registration information (I.E. MAKE SURE TO HAVE COPIES OF YOUR EINs)</a:t>
            </a:r>
          </a:p>
          <a:p>
            <a:pPr lvl="1"/>
            <a:r>
              <a:rPr lang="en-US" dirty="0" smtClean="0"/>
              <a:t>Make sure to save files that you will need and information (i.e. event attendance, organization constitution, bylaws, applications, etc.) just in case.</a:t>
            </a:r>
          </a:p>
          <a:p>
            <a:endParaRPr lang="en-US" dirty="0" smtClean="0"/>
          </a:p>
        </p:txBody>
      </p:sp>
    </p:spTree>
    <p:extLst>
      <p:ext uri="{BB962C8B-B14F-4D97-AF65-F5344CB8AC3E}">
        <p14:creationId xmlns:p14="http://schemas.microsoft.com/office/powerpoint/2010/main" val="2243669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SOAC Update</a:t>
            </a:r>
            <a:endParaRPr lang="en-US" dirty="0"/>
          </a:p>
        </p:txBody>
      </p:sp>
      <p:sp>
        <p:nvSpPr>
          <p:cNvPr id="3" name="Content Placeholder 2"/>
          <p:cNvSpPr>
            <a:spLocks noGrp="1"/>
          </p:cNvSpPr>
          <p:nvPr>
            <p:ph idx="1"/>
          </p:nvPr>
        </p:nvSpPr>
        <p:spPr/>
        <p:txBody>
          <a:bodyPr/>
          <a:lstStyle/>
          <a:p>
            <a:r>
              <a:rPr lang="en-US" dirty="0" smtClean="0"/>
              <a:t>$4000 left</a:t>
            </a:r>
          </a:p>
          <a:p>
            <a:pPr lvl="1"/>
            <a:r>
              <a:rPr lang="en-US" dirty="0" smtClean="0"/>
              <a:t>Trying to move funds to add additional $15,000-$20,000</a:t>
            </a:r>
          </a:p>
          <a:p>
            <a:r>
              <a:rPr lang="en-US" dirty="0" smtClean="0"/>
              <a:t>Please make sure your organization follows deadline of 3 WEEKS PRIOR TO EVENT/TRAVEL and submits expense report 2 WEEKS AFTER EVENT/TRAVEL</a:t>
            </a:r>
          </a:p>
          <a:p>
            <a:r>
              <a:rPr lang="en-US" dirty="0" smtClean="0"/>
              <a:t>Attach necessary documentation</a:t>
            </a:r>
          </a:p>
          <a:p>
            <a:pPr lvl="1"/>
            <a:r>
              <a:rPr lang="en-US" dirty="0" smtClean="0"/>
              <a:t>If I don’t have correct documentation, application will not be moved forward and could miss deadline (i.e. W9 form, budget, list of travel participants)</a:t>
            </a:r>
            <a:endParaRPr lang="en-US" dirty="0"/>
          </a:p>
        </p:txBody>
      </p:sp>
    </p:spTree>
    <p:extLst>
      <p:ext uri="{BB962C8B-B14F-4D97-AF65-F5344CB8AC3E}">
        <p14:creationId xmlns:p14="http://schemas.microsoft.com/office/powerpoint/2010/main" val="222075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Student </a:t>
            </a:r>
            <a:r>
              <a:rPr lang="en-US" dirty="0" err="1" smtClean="0"/>
              <a:t>leADERS</a:t>
            </a:r>
            <a:r>
              <a:rPr lang="en-US" dirty="0" smtClean="0"/>
              <a:t> </a:t>
            </a:r>
            <a:endParaRPr lang="en-US" dirty="0"/>
          </a:p>
        </p:txBody>
      </p:sp>
      <p:sp>
        <p:nvSpPr>
          <p:cNvPr id="3" name="Content Placeholder 2"/>
          <p:cNvSpPr>
            <a:spLocks noGrp="1"/>
          </p:cNvSpPr>
          <p:nvPr>
            <p:ph idx="1"/>
          </p:nvPr>
        </p:nvSpPr>
        <p:spPr/>
        <p:txBody>
          <a:bodyPr/>
          <a:lstStyle/>
          <a:p>
            <a:r>
              <a:rPr lang="en-US" dirty="0"/>
              <a:t>Snippets from </a:t>
            </a:r>
            <a:r>
              <a:rPr lang="en-US" dirty="0" smtClean="0"/>
              <a:t>book “How Successful People Grow: 15 Ways To Get Ahead in Life” by John C. Maxwell</a:t>
            </a:r>
          </a:p>
          <a:p>
            <a:endParaRPr lang="en-US" dirty="0"/>
          </a:p>
        </p:txBody>
      </p:sp>
    </p:spTree>
    <p:extLst>
      <p:ext uri="{BB962C8B-B14F-4D97-AF65-F5344CB8AC3E}">
        <p14:creationId xmlns:p14="http://schemas.microsoft.com/office/powerpoint/2010/main" val="370650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a:t>
            </a:r>
            <a:endParaRPr lang="en-US" dirty="0"/>
          </a:p>
        </p:txBody>
      </p:sp>
      <p:sp>
        <p:nvSpPr>
          <p:cNvPr id="3" name="Content Placeholder 2"/>
          <p:cNvSpPr>
            <a:spLocks noGrp="1"/>
          </p:cNvSpPr>
          <p:nvPr>
            <p:ph idx="1"/>
          </p:nvPr>
        </p:nvSpPr>
        <p:spPr/>
        <p:txBody>
          <a:bodyPr/>
          <a:lstStyle/>
          <a:p>
            <a:r>
              <a:rPr lang="en-US" dirty="0" smtClean="0"/>
              <a:t>“If you do the things you need to do when you need to do them, then someday you can do the things you want to do when you want to do them.” </a:t>
            </a:r>
            <a:endParaRPr lang="en-US" dirty="0"/>
          </a:p>
        </p:txBody>
      </p:sp>
    </p:spTree>
    <p:extLst>
      <p:ext uri="{BB962C8B-B14F-4D97-AF65-F5344CB8AC3E}">
        <p14:creationId xmlns:p14="http://schemas.microsoft.com/office/powerpoint/2010/main" val="2167102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Mentorship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“It’s hard to improve when you have no one but yourself to follow”</a:t>
            </a:r>
          </a:p>
          <a:p>
            <a:r>
              <a:rPr lang="en-US" dirty="0" smtClean="0"/>
              <a:t>A good mentor is a worthy example</a:t>
            </a:r>
          </a:p>
          <a:p>
            <a:pPr lvl="1"/>
            <a:r>
              <a:rPr lang="en-US" dirty="0" smtClean="0"/>
              <a:t>We become like the people we admire and models we follow</a:t>
            </a:r>
          </a:p>
          <a:p>
            <a:pPr lvl="1"/>
            <a:r>
              <a:rPr lang="en-US" dirty="0" smtClean="0"/>
              <a:t>Demonstrate character worthy of emulating</a:t>
            </a:r>
          </a:p>
          <a:p>
            <a:pPr lvl="1"/>
            <a:r>
              <a:rPr lang="en-US" dirty="0" smtClean="0"/>
              <a:t>Many times a “celebrity” is viewed as the mentor, but a person doesn’t know their actual personal life.</a:t>
            </a:r>
          </a:p>
          <a:p>
            <a:r>
              <a:rPr lang="en-US" dirty="0" smtClean="0"/>
              <a:t>A good mentor is available</a:t>
            </a:r>
          </a:p>
          <a:p>
            <a:pPr lvl="1"/>
            <a:r>
              <a:rPr lang="en-US" dirty="0" smtClean="0"/>
              <a:t>Accessible</a:t>
            </a:r>
          </a:p>
          <a:p>
            <a:pPr lvl="1"/>
            <a:r>
              <a:rPr lang="en-US" dirty="0" smtClean="0"/>
              <a:t>Giving time to answer questions and person to learn from answers</a:t>
            </a:r>
            <a:endParaRPr lang="en-US" dirty="0"/>
          </a:p>
        </p:txBody>
      </p:sp>
    </p:spTree>
    <p:extLst>
      <p:ext uri="{BB962C8B-B14F-4D97-AF65-F5344CB8AC3E}">
        <p14:creationId xmlns:p14="http://schemas.microsoft.com/office/powerpoint/2010/main" val="278701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Mentorship</a:t>
            </a:r>
            <a:endParaRPr lang="en-US" dirty="0"/>
          </a:p>
        </p:txBody>
      </p:sp>
      <p:sp>
        <p:nvSpPr>
          <p:cNvPr id="3" name="Content Placeholder 2"/>
          <p:cNvSpPr>
            <a:spLocks noGrp="1"/>
          </p:cNvSpPr>
          <p:nvPr>
            <p:ph idx="1"/>
          </p:nvPr>
        </p:nvSpPr>
        <p:spPr/>
        <p:txBody>
          <a:bodyPr>
            <a:normAutofit lnSpcReduction="10000"/>
          </a:bodyPr>
          <a:lstStyle/>
          <a:p>
            <a:r>
              <a:rPr lang="en-US" dirty="0" smtClean="0"/>
              <a:t>A good mentor has proven experience</a:t>
            </a:r>
          </a:p>
          <a:p>
            <a:pPr lvl="1"/>
            <a:r>
              <a:rPr lang="en-US" dirty="0" smtClean="0"/>
              <a:t>“To know the road ahead, ask those coming back.” </a:t>
            </a:r>
          </a:p>
          <a:p>
            <a:pPr lvl="1"/>
            <a:r>
              <a:rPr lang="en-US" dirty="0" smtClean="0"/>
              <a:t>Those individuals may have followed in others’ footsteps or used advice that helped them as well.</a:t>
            </a:r>
          </a:p>
          <a:p>
            <a:r>
              <a:rPr lang="en-US" dirty="0" smtClean="0"/>
              <a:t>A good mentor possesses wisdom</a:t>
            </a:r>
          </a:p>
          <a:p>
            <a:pPr lvl="1"/>
            <a:r>
              <a:rPr lang="en-US" dirty="0" smtClean="0"/>
              <a:t>Helps solve problems</a:t>
            </a:r>
          </a:p>
          <a:p>
            <a:pPr lvl="1"/>
            <a:r>
              <a:rPr lang="en-US" dirty="0" smtClean="0"/>
              <a:t>Uses few words to help learn and discover</a:t>
            </a:r>
          </a:p>
          <a:p>
            <a:pPr lvl="1"/>
            <a:r>
              <a:rPr lang="en-US" dirty="0" smtClean="0"/>
              <a:t>Opens eyes to worlds otherwise not seen and navigate difficult situations</a:t>
            </a:r>
            <a:endParaRPr lang="en-US" dirty="0"/>
          </a:p>
        </p:txBody>
      </p:sp>
    </p:spTree>
    <p:extLst>
      <p:ext uri="{BB962C8B-B14F-4D97-AF65-F5344CB8AC3E}">
        <p14:creationId xmlns:p14="http://schemas.microsoft.com/office/powerpoint/2010/main" val="3802873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Mentorship</a:t>
            </a:r>
            <a:endParaRPr lang="en-US" dirty="0"/>
          </a:p>
        </p:txBody>
      </p:sp>
      <p:sp>
        <p:nvSpPr>
          <p:cNvPr id="3" name="Content Placeholder 2"/>
          <p:cNvSpPr>
            <a:spLocks noGrp="1"/>
          </p:cNvSpPr>
          <p:nvPr>
            <p:ph idx="1"/>
          </p:nvPr>
        </p:nvSpPr>
        <p:spPr/>
        <p:txBody>
          <a:bodyPr>
            <a:normAutofit lnSpcReduction="10000"/>
          </a:bodyPr>
          <a:lstStyle/>
          <a:p>
            <a:r>
              <a:rPr lang="en-US" dirty="0" smtClean="0"/>
              <a:t>A good mentor provides friendship and support</a:t>
            </a:r>
          </a:p>
          <a:p>
            <a:pPr lvl="1"/>
            <a:r>
              <a:rPr lang="en-US" dirty="0" smtClean="0"/>
              <a:t>Care</a:t>
            </a:r>
          </a:p>
          <a:p>
            <a:pPr lvl="1"/>
            <a:r>
              <a:rPr lang="en-US" dirty="0" smtClean="0"/>
              <a:t>“Knowledge without support is sterile. Advice without friendship feels cold. Candor without care is harsh.”</a:t>
            </a:r>
          </a:p>
          <a:p>
            <a:pPr lvl="1"/>
            <a:r>
              <a:rPr lang="en-US" dirty="0" smtClean="0"/>
              <a:t>Growth comes from both the head and the heart.</a:t>
            </a:r>
          </a:p>
          <a:p>
            <a:pPr lvl="2"/>
            <a:r>
              <a:rPr lang="en-US" dirty="0" smtClean="0"/>
              <a:t>A good mentor shares both.</a:t>
            </a:r>
          </a:p>
          <a:p>
            <a:r>
              <a:rPr lang="en-US" dirty="0" smtClean="0"/>
              <a:t>A good mentor is a coach who makes a difference in people’s lives</a:t>
            </a:r>
          </a:p>
          <a:p>
            <a:pPr lvl="1"/>
            <a:r>
              <a:rPr lang="en-US" dirty="0" smtClean="0"/>
              <a:t>Care, observe attitudes, align with strengths, communicate, and help</a:t>
            </a:r>
          </a:p>
        </p:txBody>
      </p:sp>
    </p:spTree>
    <p:extLst>
      <p:ext uri="{BB962C8B-B14F-4D97-AF65-F5344CB8AC3E}">
        <p14:creationId xmlns:p14="http://schemas.microsoft.com/office/powerpoint/2010/main" val="1979516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Becoming an intentional Learner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Understanding growth doesn’t just happen</a:t>
            </a:r>
          </a:p>
          <a:p>
            <a:pPr lvl="1"/>
            <a:r>
              <a:rPr lang="en-US" dirty="0" smtClean="0"/>
              <a:t>8 misconceptions of growth</a:t>
            </a:r>
          </a:p>
          <a:p>
            <a:pPr lvl="2"/>
            <a:r>
              <a:rPr lang="en-US" dirty="0" smtClean="0"/>
              <a:t>Assuming automatic growth</a:t>
            </a:r>
          </a:p>
          <a:p>
            <a:pPr lvl="2"/>
            <a:r>
              <a:rPr lang="en-US" dirty="0" smtClean="0"/>
              <a:t>Don’t know how to grow</a:t>
            </a:r>
          </a:p>
          <a:p>
            <a:pPr lvl="2"/>
            <a:r>
              <a:rPr lang="en-US" dirty="0" smtClean="0"/>
              <a:t>It’s not the right time </a:t>
            </a:r>
          </a:p>
          <a:p>
            <a:pPr lvl="2"/>
            <a:r>
              <a:rPr lang="en-US" dirty="0" smtClean="0"/>
              <a:t>Afraid to make mistakes</a:t>
            </a:r>
          </a:p>
          <a:p>
            <a:pPr lvl="2"/>
            <a:r>
              <a:rPr lang="en-US" dirty="0" smtClean="0"/>
              <a:t>Find the best way</a:t>
            </a:r>
          </a:p>
          <a:p>
            <a:pPr lvl="2"/>
            <a:r>
              <a:rPr lang="en-US" dirty="0" smtClean="0"/>
              <a:t>Don’t feel like it</a:t>
            </a:r>
          </a:p>
          <a:p>
            <a:pPr lvl="2"/>
            <a:r>
              <a:rPr lang="en-US" dirty="0" smtClean="0"/>
              <a:t>Others are better</a:t>
            </a:r>
          </a:p>
          <a:p>
            <a:pPr lvl="2"/>
            <a:r>
              <a:rPr lang="en-US" dirty="0" smtClean="0"/>
              <a:t>Thought it would be easier</a:t>
            </a:r>
          </a:p>
        </p:txBody>
      </p:sp>
    </p:spTree>
    <p:extLst>
      <p:ext uri="{BB962C8B-B14F-4D97-AF65-F5344CB8AC3E}">
        <p14:creationId xmlns:p14="http://schemas.microsoft.com/office/powerpoint/2010/main" val="2175605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Becoming an intentional Learner</a:t>
            </a:r>
          </a:p>
        </p:txBody>
      </p:sp>
      <p:sp>
        <p:nvSpPr>
          <p:cNvPr id="3" name="Content Placeholder 2"/>
          <p:cNvSpPr>
            <a:spLocks noGrp="1"/>
          </p:cNvSpPr>
          <p:nvPr>
            <p:ph idx="1"/>
          </p:nvPr>
        </p:nvSpPr>
        <p:spPr/>
        <p:txBody>
          <a:bodyPr/>
          <a:lstStyle/>
          <a:p>
            <a:r>
              <a:rPr lang="en-US" dirty="0"/>
              <a:t>Being intentional about </a:t>
            </a:r>
            <a:r>
              <a:rPr lang="en-US" dirty="0" smtClean="0"/>
              <a:t>growth</a:t>
            </a:r>
          </a:p>
          <a:p>
            <a:pPr lvl="1"/>
            <a:r>
              <a:rPr lang="en-US" dirty="0" smtClean="0"/>
              <a:t>Ask questions</a:t>
            </a:r>
          </a:p>
          <a:p>
            <a:pPr lvl="2"/>
            <a:r>
              <a:rPr lang="en-US" dirty="0" smtClean="0"/>
              <a:t>Where do I want to go in life? Direction? Farthest going?</a:t>
            </a:r>
          </a:p>
          <a:p>
            <a:pPr lvl="1"/>
            <a:r>
              <a:rPr lang="en-US" dirty="0" smtClean="0"/>
              <a:t>Do It Now</a:t>
            </a:r>
          </a:p>
          <a:p>
            <a:pPr lvl="2"/>
            <a:r>
              <a:rPr lang="en-US" dirty="0" smtClean="0"/>
              <a:t>Do not put off till later</a:t>
            </a:r>
          </a:p>
          <a:p>
            <a:pPr lvl="1"/>
            <a:r>
              <a:rPr lang="en-US" dirty="0" smtClean="0"/>
              <a:t>Face Fears</a:t>
            </a:r>
          </a:p>
          <a:p>
            <a:pPr lvl="1"/>
            <a:r>
              <a:rPr lang="en-US" dirty="0" smtClean="0"/>
              <a:t>Not just squeaking by, go for the glory</a:t>
            </a:r>
            <a:endParaRPr lang="en-US" dirty="0"/>
          </a:p>
          <a:p>
            <a:endParaRPr lang="en-US" dirty="0"/>
          </a:p>
        </p:txBody>
      </p:sp>
    </p:spTree>
    <p:extLst>
      <p:ext uri="{BB962C8B-B14F-4D97-AF65-F5344CB8AC3E}">
        <p14:creationId xmlns:p14="http://schemas.microsoft.com/office/powerpoint/2010/main" val="1785656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Self-Awareness</a:t>
            </a:r>
            <a:endParaRPr lang="en-US" dirty="0"/>
          </a:p>
        </p:txBody>
      </p:sp>
      <p:sp>
        <p:nvSpPr>
          <p:cNvPr id="3" name="Content Placeholder 2"/>
          <p:cNvSpPr>
            <a:spLocks noGrp="1"/>
          </p:cNvSpPr>
          <p:nvPr>
            <p:ph idx="1"/>
          </p:nvPr>
        </p:nvSpPr>
        <p:spPr/>
        <p:txBody>
          <a:bodyPr/>
          <a:lstStyle/>
          <a:p>
            <a:r>
              <a:rPr lang="en-US" dirty="0" smtClean="0"/>
              <a:t>You must know yourself before you grow yourself</a:t>
            </a:r>
          </a:p>
          <a:p>
            <a:r>
              <a:rPr lang="en-US" dirty="0" smtClean="0"/>
              <a:t>Lacking purpose or not knowing what they would like to do</a:t>
            </a:r>
          </a:p>
          <a:p>
            <a:r>
              <a:rPr lang="en-US" dirty="0" smtClean="0"/>
              <a:t>How can we help students develop purpose? </a:t>
            </a:r>
          </a:p>
          <a:p>
            <a:r>
              <a:rPr lang="en-US" dirty="0" smtClean="0"/>
              <a:t>Finding passion, can it connect to what you want do in your future</a:t>
            </a:r>
          </a:p>
          <a:p>
            <a:pPr lvl="1"/>
            <a:r>
              <a:rPr lang="en-US" dirty="0" smtClean="0"/>
              <a:t>What fulfills you?</a:t>
            </a:r>
            <a:endParaRPr lang="en-US" dirty="0"/>
          </a:p>
        </p:txBody>
      </p:sp>
    </p:spTree>
    <p:extLst>
      <p:ext uri="{BB962C8B-B14F-4D97-AF65-F5344CB8AC3E}">
        <p14:creationId xmlns:p14="http://schemas.microsoft.com/office/powerpoint/2010/main" val="2110746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Believing </a:t>
            </a:r>
            <a:r>
              <a:rPr lang="en-US" dirty="0" err="1" smtClean="0"/>
              <a:t>iN</a:t>
            </a:r>
            <a:r>
              <a:rPr lang="en-US" dirty="0" smtClean="0"/>
              <a:t> Self</a:t>
            </a:r>
            <a:endParaRPr lang="en-US" dirty="0"/>
          </a:p>
        </p:txBody>
      </p:sp>
      <p:sp>
        <p:nvSpPr>
          <p:cNvPr id="3" name="Content Placeholder 2"/>
          <p:cNvSpPr>
            <a:spLocks noGrp="1"/>
          </p:cNvSpPr>
          <p:nvPr>
            <p:ph idx="1"/>
          </p:nvPr>
        </p:nvSpPr>
        <p:spPr/>
        <p:txBody>
          <a:bodyPr>
            <a:normAutofit/>
          </a:bodyPr>
          <a:lstStyle/>
          <a:p>
            <a:r>
              <a:rPr lang="en-US" dirty="0" smtClean="0"/>
              <a:t>Self-Esteem</a:t>
            </a:r>
          </a:p>
          <a:p>
            <a:pPr lvl="1"/>
            <a:r>
              <a:rPr lang="en-US" dirty="0" smtClean="0"/>
              <a:t>Recognizing value </a:t>
            </a:r>
          </a:p>
          <a:p>
            <a:r>
              <a:rPr lang="en-US" dirty="0" smtClean="0"/>
              <a:t>Building self-image</a:t>
            </a:r>
          </a:p>
          <a:p>
            <a:pPr lvl="1"/>
            <a:r>
              <a:rPr lang="en-US" dirty="0" smtClean="0"/>
              <a:t>How do we think about ourselves? Are we critical of ourselves? Do we celebrate our accomplishments? Do we pick up or knock our self down?</a:t>
            </a:r>
          </a:p>
          <a:p>
            <a:r>
              <a:rPr lang="en-US" dirty="0" smtClean="0"/>
              <a:t>Comparing self to others</a:t>
            </a:r>
          </a:p>
          <a:p>
            <a:pPr lvl="1"/>
            <a:r>
              <a:rPr lang="en-US" dirty="0" smtClean="0"/>
              <a:t>Compare yourself to...yourself. </a:t>
            </a:r>
          </a:p>
        </p:txBody>
      </p:sp>
    </p:spTree>
    <p:extLst>
      <p:ext uri="{BB962C8B-B14F-4D97-AF65-F5344CB8AC3E}">
        <p14:creationId xmlns:p14="http://schemas.microsoft.com/office/powerpoint/2010/main" val="145132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Believing </a:t>
            </a:r>
            <a:r>
              <a:rPr lang="en-US" dirty="0" err="1"/>
              <a:t>iN</a:t>
            </a:r>
            <a:r>
              <a:rPr lang="en-US" dirty="0"/>
              <a:t> Self</a:t>
            </a:r>
          </a:p>
        </p:txBody>
      </p:sp>
      <p:sp>
        <p:nvSpPr>
          <p:cNvPr id="3" name="Content Placeholder 2"/>
          <p:cNvSpPr>
            <a:spLocks noGrp="1"/>
          </p:cNvSpPr>
          <p:nvPr>
            <p:ph idx="1"/>
          </p:nvPr>
        </p:nvSpPr>
        <p:spPr/>
        <p:txBody>
          <a:bodyPr/>
          <a:lstStyle/>
          <a:p>
            <a:r>
              <a:rPr lang="en-US" dirty="0"/>
              <a:t>Don’t try conquering the world’s problems.</a:t>
            </a:r>
          </a:p>
          <a:p>
            <a:pPr lvl="1"/>
            <a:r>
              <a:rPr lang="en-US" dirty="0"/>
              <a:t>Take on little by little, one problem at a time</a:t>
            </a:r>
          </a:p>
          <a:p>
            <a:pPr lvl="1"/>
            <a:r>
              <a:rPr lang="en-US" dirty="0"/>
              <a:t>Personal problems 1 by </a:t>
            </a:r>
            <a:r>
              <a:rPr lang="en-US" dirty="0" smtClean="0"/>
              <a:t>1</a:t>
            </a:r>
          </a:p>
          <a:p>
            <a:r>
              <a:rPr lang="en-US" dirty="0" smtClean="0"/>
              <a:t>Celebrate small victories</a:t>
            </a:r>
          </a:p>
          <a:p>
            <a:r>
              <a:rPr lang="en-US" dirty="0" smtClean="0"/>
              <a:t>Embrace positivity</a:t>
            </a:r>
          </a:p>
          <a:p>
            <a:r>
              <a:rPr lang="en-US" dirty="0" smtClean="0"/>
              <a:t>Take responsibility for </a:t>
            </a:r>
            <a:r>
              <a:rPr lang="en-US" dirty="0" err="1" smtClean="0"/>
              <a:t>own’s</a:t>
            </a:r>
            <a:r>
              <a:rPr lang="en-US" dirty="0" smtClean="0"/>
              <a:t> life</a:t>
            </a:r>
          </a:p>
          <a:p>
            <a:pPr lvl="1"/>
            <a:r>
              <a:rPr lang="en-US" dirty="0" smtClean="0"/>
              <a:t>It’s not anybody else’s life to live</a:t>
            </a:r>
            <a:endParaRPr lang="en-US" dirty="0"/>
          </a:p>
          <a:p>
            <a:endParaRPr lang="en-US" dirty="0"/>
          </a:p>
        </p:txBody>
      </p:sp>
    </p:spTree>
    <p:extLst>
      <p:ext uri="{BB962C8B-B14F-4D97-AF65-F5344CB8AC3E}">
        <p14:creationId xmlns:p14="http://schemas.microsoft.com/office/powerpoint/2010/main" val="65054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Content Placeholder 2"/>
          <p:cNvSpPr>
            <a:spLocks noGrp="1"/>
          </p:cNvSpPr>
          <p:nvPr>
            <p:ph idx="1"/>
          </p:nvPr>
        </p:nvSpPr>
        <p:spPr/>
        <p:txBody>
          <a:bodyPr/>
          <a:lstStyle/>
          <a:p>
            <a:r>
              <a:rPr lang="en-US" dirty="0" smtClean="0"/>
              <a:t>Pausing</a:t>
            </a:r>
          </a:p>
          <a:p>
            <a:pPr lvl="1"/>
            <a:r>
              <a:rPr lang="en-US" dirty="0" smtClean="0"/>
              <a:t>Taking time</a:t>
            </a:r>
          </a:p>
          <a:p>
            <a:pPr lvl="1"/>
            <a:r>
              <a:rPr lang="en-US" dirty="0" smtClean="0"/>
              <a:t>Gives opportunity to turn experience into insight</a:t>
            </a:r>
          </a:p>
          <a:p>
            <a:r>
              <a:rPr lang="en-US" dirty="0" smtClean="0"/>
              <a:t>Helps with awareness</a:t>
            </a:r>
          </a:p>
          <a:p>
            <a:pPr lvl="1"/>
            <a:r>
              <a:rPr lang="en-US" dirty="0" smtClean="0"/>
              <a:t>Ask questions of yourself...</a:t>
            </a:r>
          </a:p>
          <a:p>
            <a:pPr lvl="2"/>
            <a:r>
              <a:rPr lang="en-US" dirty="0" smtClean="0"/>
              <a:t>What is my strength?</a:t>
            </a:r>
          </a:p>
          <a:p>
            <a:pPr lvl="2"/>
            <a:r>
              <a:rPr lang="en-US" dirty="0" smtClean="0"/>
              <a:t>What is my worst habit? </a:t>
            </a:r>
            <a:endParaRPr lang="en-US" dirty="0"/>
          </a:p>
        </p:txBody>
      </p:sp>
    </p:spTree>
    <p:extLst>
      <p:ext uri="{BB962C8B-B14F-4D97-AF65-F5344CB8AC3E}">
        <p14:creationId xmlns:p14="http://schemas.microsoft.com/office/powerpoint/2010/main" val="866298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Embracing Discipline Daily</a:t>
            </a:r>
            <a:endParaRPr lang="en-US" dirty="0"/>
          </a:p>
        </p:txBody>
      </p:sp>
      <p:sp>
        <p:nvSpPr>
          <p:cNvPr id="3" name="Content Placeholder 2"/>
          <p:cNvSpPr>
            <a:spLocks noGrp="1"/>
          </p:cNvSpPr>
          <p:nvPr>
            <p:ph idx="1"/>
          </p:nvPr>
        </p:nvSpPr>
        <p:spPr/>
        <p:txBody>
          <a:bodyPr/>
          <a:lstStyle/>
          <a:p>
            <a:r>
              <a:rPr lang="en-US" dirty="0" smtClean="0"/>
              <a:t>Motivation gets you going, discipline keeps you growing.</a:t>
            </a:r>
          </a:p>
          <a:p>
            <a:r>
              <a:rPr lang="en-US" dirty="0" smtClean="0"/>
              <a:t>Pushing through the process of growing and developing; accepting that it is a process</a:t>
            </a:r>
            <a:endParaRPr lang="en-US" dirty="0"/>
          </a:p>
        </p:txBody>
      </p:sp>
    </p:spTree>
    <p:extLst>
      <p:ext uri="{BB962C8B-B14F-4D97-AF65-F5344CB8AC3E}">
        <p14:creationId xmlns:p14="http://schemas.microsoft.com/office/powerpoint/2010/main" val="1417322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4151718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TM04033919[[fn=Circuit]]</Template>
  <TotalTime>192</TotalTime>
  <Words>998</Words>
  <Application>Microsoft Office PowerPoint</Application>
  <PresentationFormat>Widescreen</PresentationFormat>
  <Paragraphs>115</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Tw Cen MT</vt:lpstr>
      <vt:lpstr>Circuit</vt:lpstr>
      <vt:lpstr>Student Org Updates and Developing Student Leaders</vt:lpstr>
      <vt:lpstr>Student Org Policies in the Works</vt:lpstr>
      <vt:lpstr>New POLICY: Student Organization Classification</vt:lpstr>
      <vt:lpstr>G.O.L.D. Monthly Newsletter</vt:lpstr>
      <vt:lpstr>Student Organization Software platform</vt:lpstr>
      <vt:lpstr>SOAC Update</vt:lpstr>
      <vt:lpstr>Developing Student leADERS </vt:lpstr>
      <vt:lpstr>Quote</vt:lpstr>
      <vt:lpstr>Mentorship</vt:lpstr>
      <vt:lpstr>Mentorship</vt:lpstr>
      <vt:lpstr>Mentorship</vt:lpstr>
      <vt:lpstr>Becoming an intentional Learner</vt:lpstr>
      <vt:lpstr>Becoming an intentional Learner</vt:lpstr>
      <vt:lpstr>Develop Self-Awareness</vt:lpstr>
      <vt:lpstr>Believing iN Self</vt:lpstr>
      <vt:lpstr>Believing iN Self</vt:lpstr>
      <vt:lpstr>Reflection</vt:lpstr>
      <vt:lpstr>Embracing Discipline Daily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Org Updates and Developing Student Leaders</dc:title>
  <dc:creator>Jeremy Sippel</dc:creator>
  <cp:lastModifiedBy>Jeremy Sippel</cp:lastModifiedBy>
  <cp:revision>15</cp:revision>
  <dcterms:created xsi:type="dcterms:W3CDTF">2018-12-11T14:27:03Z</dcterms:created>
  <dcterms:modified xsi:type="dcterms:W3CDTF">2018-12-11T17:39:40Z</dcterms:modified>
</cp:coreProperties>
</file>