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8" r:id="rId6"/>
    <p:sldId id="263" r:id="rId7"/>
    <p:sldId id="265" r:id="rId8"/>
    <p:sldId id="266" r:id="rId9"/>
    <p:sldId id="267" r:id="rId10"/>
    <p:sldId id="264" r:id="rId11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791200"/>
            <a:ext cx="7772400" cy="452896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effectLst/>
              </a:rPr>
              <a:t>Jeremy Sippel</a:t>
            </a:r>
            <a:br>
              <a:rPr lang="en-US" sz="1800" dirty="0" smtClean="0">
                <a:effectLst/>
              </a:rPr>
            </a:br>
            <a:r>
              <a:rPr lang="en-US" sz="1800" dirty="0" smtClean="0">
                <a:effectLst/>
              </a:rPr>
              <a:t>Assistant Director for SGA and Student Orgs</a:t>
            </a:r>
            <a:endParaRPr lang="en-US" sz="1800" dirty="0">
              <a:effectLst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4876800"/>
            <a:ext cx="7772400" cy="754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dobe Caslon Pro" pitchFamily="18" charset="0"/>
              </a:rPr>
              <a:t>Welcome!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429000"/>
            <a:ext cx="7772400" cy="1214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dobe Caslon Pro" pitchFamily="18" charset="0"/>
                <a:ea typeface="Adobe Heiti Std R" pitchFamily="34" charset="-128"/>
                <a:cs typeface="+mj-cs"/>
              </a:defRPr>
            </a:lvl1pPr>
          </a:lstStyle>
          <a:p>
            <a:r>
              <a:rPr lang="en-US" sz="3200" dirty="0" smtClean="0"/>
              <a:t>Student Organization Advisor Check-In Luncheon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84212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 smtClean="0"/>
              <a:t>Updates and Information </a:t>
            </a:r>
          </a:p>
          <a:p>
            <a:pPr marL="45720" indent="0">
              <a:buNone/>
            </a:pPr>
            <a:endParaRPr lang="en-US" sz="2800" dirty="0"/>
          </a:p>
          <a:p>
            <a:r>
              <a:rPr lang="en-US" sz="2800" dirty="0" smtClean="0"/>
              <a:t>Important Dates and Next Semester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9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/>
          <a:lstStyle/>
          <a:p>
            <a:pPr algn="ctr"/>
            <a:r>
              <a:rPr lang="en-US" dirty="0" smtClean="0">
                <a:effectLst/>
              </a:rPr>
              <a:t>Updates and Information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2057400"/>
            <a:ext cx="6934200" cy="3810000"/>
          </a:xfrm>
        </p:spPr>
        <p:txBody>
          <a:bodyPr/>
          <a:lstStyle/>
          <a:p>
            <a:r>
              <a:rPr lang="en-US" dirty="0" smtClean="0"/>
              <a:t>SOAC funding stil</a:t>
            </a:r>
            <a:r>
              <a:rPr lang="en-US" dirty="0"/>
              <a:t>l</a:t>
            </a:r>
            <a:r>
              <a:rPr lang="en-US" dirty="0" smtClean="0"/>
              <a:t> available</a:t>
            </a:r>
          </a:p>
          <a:p>
            <a:pPr lvl="1"/>
            <a:r>
              <a:rPr lang="en-US" dirty="0" smtClean="0"/>
              <a:t>Funding categories</a:t>
            </a:r>
          </a:p>
          <a:p>
            <a:pPr lvl="2"/>
            <a:r>
              <a:rPr lang="en-US" dirty="0" smtClean="0"/>
              <a:t>Campus events: up to </a:t>
            </a:r>
            <a:r>
              <a:rPr lang="en-US" b="1" dirty="0" smtClean="0"/>
              <a:t>$2000</a:t>
            </a:r>
          </a:p>
          <a:p>
            <a:pPr lvl="2"/>
            <a:r>
              <a:rPr lang="en-US" dirty="0" smtClean="0"/>
              <a:t>Travel: up to </a:t>
            </a:r>
            <a:r>
              <a:rPr lang="en-US" b="1" dirty="0" smtClean="0"/>
              <a:t>$1400 or $350 per person</a:t>
            </a:r>
          </a:p>
          <a:p>
            <a:pPr lvl="2"/>
            <a:r>
              <a:rPr lang="en-US" dirty="0" smtClean="0"/>
              <a:t>Marketing/recruitment: </a:t>
            </a:r>
            <a:r>
              <a:rPr lang="en-US" b="1" dirty="0" smtClean="0"/>
              <a:t>$200 </a:t>
            </a:r>
            <a:r>
              <a:rPr lang="en-US" dirty="0" smtClean="0"/>
              <a:t>per year</a:t>
            </a:r>
          </a:p>
          <a:p>
            <a:pPr lvl="1"/>
            <a:r>
              <a:rPr lang="en-US" dirty="0" smtClean="0"/>
              <a:t>Apply at least 15 DAYS before event</a:t>
            </a:r>
          </a:p>
          <a:p>
            <a:pPr lvl="1"/>
            <a:r>
              <a:rPr lang="en-US" dirty="0" smtClean="0"/>
              <a:t>All funding made via reimbursement for actual </a:t>
            </a:r>
            <a:r>
              <a:rPr lang="en-US" dirty="0" smtClean="0"/>
              <a:t>expenses MINUS TAX</a:t>
            </a:r>
            <a:endParaRPr lang="en-US" dirty="0" smtClean="0"/>
          </a:p>
          <a:p>
            <a:pPr lvl="1"/>
            <a:r>
              <a:rPr lang="en-US" dirty="0" smtClean="0"/>
              <a:t>Total SOAC monies left available: </a:t>
            </a:r>
            <a:r>
              <a:rPr lang="en-US" dirty="0" smtClean="0"/>
              <a:t>$37,818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5684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543800" cy="1143000"/>
          </a:xfrm>
        </p:spPr>
        <p:txBody>
          <a:bodyPr/>
          <a:lstStyle/>
          <a:p>
            <a:pPr algn="l"/>
            <a:r>
              <a:rPr lang="en-US" dirty="0" smtClean="0">
                <a:effectLst/>
              </a:rPr>
              <a:t>SOAC and Event Planning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905000"/>
            <a:ext cx="7162800" cy="4297680"/>
          </a:xfrm>
        </p:spPr>
        <p:txBody>
          <a:bodyPr>
            <a:normAutofit/>
          </a:bodyPr>
          <a:lstStyle/>
          <a:p>
            <a:r>
              <a:rPr lang="en-US" dirty="0" smtClean="0"/>
              <a:t>Please plan in advance as much as possible</a:t>
            </a:r>
          </a:p>
          <a:p>
            <a:r>
              <a:rPr lang="en-US" dirty="0" smtClean="0"/>
              <a:t>Do not wait to turn in SOAC forms till last minute </a:t>
            </a:r>
          </a:p>
          <a:p>
            <a:pPr lvl="1"/>
            <a:r>
              <a:rPr lang="en-US" dirty="0" smtClean="0"/>
              <a:t>Your form will be accepted as long as there is a SOAC meeting prior to your event/travel, but the committee has been hesitant to fully fund a request when not submitted on time.</a:t>
            </a:r>
          </a:p>
          <a:p>
            <a:r>
              <a:rPr lang="en-US" dirty="0" smtClean="0"/>
              <a:t>As an advisor keep an ear to your organization how funds are being dispersed from org’s bank account.</a:t>
            </a:r>
          </a:p>
          <a:p>
            <a:pPr lvl="1"/>
            <a:r>
              <a:rPr lang="en-US" dirty="0" smtClean="0"/>
              <a:t>If your organization does not have a bank account and wants to request funding from SOAC, please open either a BUSINESS account at a Commerce Bank or an account on campus.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9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3007311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T-shirts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1981200"/>
            <a:ext cx="6705600" cy="3657600"/>
          </a:xfrm>
        </p:spPr>
        <p:txBody>
          <a:bodyPr/>
          <a:lstStyle/>
          <a:p>
            <a:r>
              <a:rPr lang="en-US" dirty="0" smtClean="0"/>
              <a:t>If your organization is planning on getting t-shirts and using the Lion Logo</a:t>
            </a:r>
          </a:p>
          <a:p>
            <a:pPr lvl="1"/>
            <a:r>
              <a:rPr lang="en-US" dirty="0" smtClean="0"/>
              <a:t>Please make sure to get the logo use approved by Marketing Communications</a:t>
            </a:r>
          </a:p>
          <a:p>
            <a:pPr lvl="1"/>
            <a:r>
              <a:rPr lang="en-US" dirty="0" smtClean="0"/>
              <a:t>If organization wants to use A&amp;M-Commerce name, go through Marketing Communications to get the vector image</a:t>
            </a:r>
          </a:p>
          <a:p>
            <a:r>
              <a:rPr lang="en-US" dirty="0" smtClean="0"/>
              <a:t>Student Organizations can use various vendors in the Greenville, Commerce, DFW area</a:t>
            </a:r>
          </a:p>
        </p:txBody>
      </p:sp>
    </p:spTree>
    <p:extLst>
      <p:ext uri="{BB962C8B-B14F-4D97-AF65-F5344CB8AC3E}">
        <p14:creationId xmlns:p14="http://schemas.microsoft.com/office/powerpoint/2010/main" val="2567556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991600" cy="1143000"/>
          </a:xfrm>
        </p:spPr>
        <p:txBody>
          <a:bodyPr/>
          <a:lstStyle/>
          <a:p>
            <a:r>
              <a:rPr lang="en-US" sz="3200" dirty="0" smtClean="0">
                <a:effectLst/>
              </a:rPr>
              <a:t>Student Organization Programming Update</a:t>
            </a:r>
            <a:endParaRPr lang="en-US" sz="32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600200"/>
            <a:ext cx="7543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Semester</a:t>
            </a:r>
          </a:p>
          <a:p>
            <a:pPr lvl="1"/>
            <a:r>
              <a:rPr lang="en-US" dirty="0" smtClean="0"/>
              <a:t>Break It Up</a:t>
            </a:r>
          </a:p>
          <a:p>
            <a:pPr lvl="2"/>
            <a:r>
              <a:rPr lang="en-US" dirty="0" smtClean="0"/>
              <a:t>Ice Breakers</a:t>
            </a:r>
          </a:p>
          <a:p>
            <a:pPr lvl="1"/>
            <a:r>
              <a:rPr lang="en-US" dirty="0" smtClean="0"/>
              <a:t>Scenario Court</a:t>
            </a:r>
          </a:p>
          <a:p>
            <a:pPr lvl="2"/>
            <a:r>
              <a:rPr lang="en-US" dirty="0" smtClean="0"/>
              <a:t>Conflict Resolution </a:t>
            </a:r>
          </a:p>
          <a:p>
            <a:pPr lvl="1"/>
            <a:r>
              <a:rPr lang="en-US" dirty="0" smtClean="0"/>
              <a:t>Mane Topic</a:t>
            </a:r>
          </a:p>
          <a:p>
            <a:pPr lvl="2"/>
            <a:r>
              <a:rPr lang="en-US" dirty="0" smtClean="0"/>
              <a:t>Talking about what do students want to see in the student organization community</a:t>
            </a:r>
          </a:p>
          <a:p>
            <a:r>
              <a:rPr lang="en-US" dirty="0" smtClean="0"/>
              <a:t>Next Semester</a:t>
            </a:r>
          </a:p>
          <a:p>
            <a:pPr lvl="1"/>
            <a:r>
              <a:rPr lang="en-US" dirty="0" smtClean="0"/>
              <a:t>Break It Up</a:t>
            </a:r>
          </a:p>
          <a:p>
            <a:pPr lvl="1"/>
            <a:r>
              <a:rPr lang="en-US" dirty="0" smtClean="0"/>
              <a:t>Org Outreach</a:t>
            </a:r>
            <a:endParaRPr lang="en-US" dirty="0"/>
          </a:p>
          <a:p>
            <a:r>
              <a:rPr lang="en-US" dirty="0" smtClean="0"/>
              <a:t>Please let us know if there is any topics you would like to see discussed.</a:t>
            </a:r>
          </a:p>
        </p:txBody>
      </p:sp>
    </p:spTree>
    <p:extLst>
      <p:ext uri="{BB962C8B-B14F-4D97-AF65-F5344CB8AC3E}">
        <p14:creationId xmlns:p14="http://schemas.microsoft.com/office/powerpoint/2010/main" val="3554803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6512511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Advisor Programming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0" y="1981200"/>
            <a:ext cx="6400800" cy="3474720"/>
          </a:xfrm>
        </p:spPr>
        <p:txBody>
          <a:bodyPr/>
          <a:lstStyle/>
          <a:p>
            <a:r>
              <a:rPr lang="en-US" dirty="0" smtClean="0"/>
              <a:t>Advisor Appreciation</a:t>
            </a:r>
          </a:p>
          <a:p>
            <a:r>
              <a:rPr lang="en-US" dirty="0" smtClean="0"/>
              <a:t>Transition Workshop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123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762000"/>
            <a:ext cx="8915400" cy="1066800"/>
          </a:xfrm>
        </p:spPr>
        <p:txBody>
          <a:bodyPr/>
          <a:lstStyle/>
          <a:p>
            <a:r>
              <a:rPr lang="en-US" dirty="0" smtClean="0">
                <a:effectLst/>
              </a:rPr>
              <a:t>Student Organization Awards</a:t>
            </a:r>
            <a:endParaRPr lang="en-US" dirty="0"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266" y="2209800"/>
            <a:ext cx="9143850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April 16</a:t>
            </a:r>
            <a:r>
              <a:rPr lang="en-US" sz="4400" b="0" cap="none" spc="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</a:t>
            </a:r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2018</a:t>
            </a:r>
            <a:endParaRPr lang="en-US" sz="4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5:00pm-6:30pm</a:t>
            </a:r>
          </a:p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RSC Conference Room C</a:t>
            </a:r>
          </a:p>
          <a:p>
            <a:pPr algn="ctr"/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Please be on the lookout for </a:t>
            </a:r>
          </a:p>
          <a:p>
            <a:pPr algn="ctr"/>
            <a:r>
              <a:rPr lang="en-U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nomination information in January!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436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686799" cy="1143000"/>
          </a:xfrm>
        </p:spPr>
        <p:txBody>
          <a:bodyPr/>
          <a:lstStyle/>
          <a:p>
            <a:r>
              <a:rPr lang="en-US" dirty="0" smtClean="0">
                <a:effectLst/>
              </a:rPr>
              <a:t>Mane Street: Spring Edition</a:t>
            </a:r>
            <a:endParaRPr lang="en-US" dirty="0"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36648" y="2133600"/>
            <a:ext cx="727070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January 23</a:t>
            </a:r>
            <a:r>
              <a:rPr lang="en-US" sz="5400" b="0" cap="none" spc="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rd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2018</a:t>
            </a: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4:00pm-6:00pm</a:t>
            </a:r>
            <a:endParaRPr lang="en-US" sz="5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RSC Conference Rooms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301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14600"/>
            <a:ext cx="5966666" cy="1090794"/>
          </a:xfrm>
        </p:spPr>
        <p:txBody>
          <a:bodyPr/>
          <a:lstStyle/>
          <a:p>
            <a:r>
              <a:rPr lang="en-US" dirty="0" smtClean="0">
                <a:effectLst/>
              </a:rPr>
              <a:t>Questions?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275341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Jeremy Sippel&amp;#x0D;&amp;#x0A;Assistant Director for SGA and Student Org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Today’s Agenda&amp;quot;&quot;/&gt;&lt;property id=&quot;20307&quot; value=&quot;257&quot;/&gt;&lt;/object&gt;&lt;object type=&quot;3&quot; unique_id=&quot;10007&quot;&gt;&lt;property id=&quot;20148&quot; value=&quot;5&quot;/&gt;&lt;property id=&quot;20300&quot; value=&quot;Slide 3 - &amp;quot;Updates and Information&amp;quot;&quot;/&gt;&lt;property id=&quot;20307&quot; value=&quot;259&quot;/&gt;&lt;/object&gt;&lt;object type=&quot;3&quot; unique_id=&quot;10009&quot;&gt;&lt;property id=&quot;20148&quot; value=&quot;5&quot;/&gt;&lt;property id=&quot;20300&quot; value=&quot;Slide 4 - &amp;quot;SOAC and Event Planning&amp;quot;&quot;/&gt;&lt;property id=&quot;20307&quot; value=&quot;261&quot;/&gt;&lt;/object&gt;&lt;object type=&quot;3&quot; unique_id=&quot;10035&quot;&gt;&lt;property id=&quot;20148&quot; value=&quot;5&quot;/&gt;&lt;property id=&quot;20300&quot; value=&quot;Slide 6 - &amp;quot;Student Organization Programming Update&amp;quot;&quot;/&gt;&lt;property id=&quot;20307&quot; value=&quot;263&quot;/&gt;&lt;/object&gt;&lt;object type=&quot;3&quot; unique_id=&quot;10036&quot;&gt;&lt;property id=&quot;20148&quot; value=&quot;5&quot;/&gt;&lt;property id=&quot;20300&quot; value=&quot;Slide 10 - &amp;quot;Questions?&amp;quot;&quot;/&gt;&lt;property id=&quot;20307&quot; value=&quot;264&quot;/&gt;&lt;/object&gt;&lt;object type=&quot;3&quot; unique_id=&quot;10067&quot;&gt;&lt;property id=&quot;20148&quot; value=&quot;5&quot;/&gt;&lt;property id=&quot;20300&quot; value=&quot;Slide 7 - &amp;quot;Advisor Programming&amp;quot;&quot;/&gt;&lt;property id=&quot;20307&quot; value=&quot;265&quot;/&gt;&lt;/object&gt;&lt;object type=&quot;3&quot; unique_id=&quot;10068&quot;&gt;&lt;property id=&quot;20148&quot; value=&quot;5&quot;/&gt;&lt;property id=&quot;20300&quot; value=&quot;Slide 8 - &amp;quot;Student Organization Awards&amp;quot;&quot;/&gt;&lt;property id=&quot;20307&quot; value=&quot;266&quot;/&gt;&lt;/object&gt;&lt;object type=&quot;3&quot; unique_id=&quot;10069&quot;&gt;&lt;property id=&quot;20148&quot; value=&quot;5&quot;/&gt;&lt;property id=&quot;20300&quot; value=&quot;Slide 9 - &amp;quot;Mane Street: Spring Edition&amp;quot;&quot;/&gt;&lt;property id=&quot;20307&quot; value=&quot;267&quot;/&gt;&lt;/object&gt;&lt;object type=&quot;3&quot; unique_id=&quot;10081&quot;&gt;&lt;property id=&quot;20148&quot; value=&quot;5&quot;/&gt;&lt;property id=&quot;20300&quot; value=&quot;Slide 5 - &amp;quot;T-shirts&amp;quot;&quot;/&gt;&lt;property id=&quot;20307&quot; value=&quot;26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271</TotalTime>
  <Words>341</Words>
  <Application>Microsoft Office PowerPoint</Application>
  <PresentationFormat>On-screen Show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Slipstream</vt:lpstr>
      <vt:lpstr>Jeremy Sippel Assistant Director for SGA and Student Orgs</vt:lpstr>
      <vt:lpstr>Today’s Agenda</vt:lpstr>
      <vt:lpstr>Updates and Information</vt:lpstr>
      <vt:lpstr>SOAC and Event Planning</vt:lpstr>
      <vt:lpstr>T-shirts</vt:lpstr>
      <vt:lpstr>Student Organization Programming Update</vt:lpstr>
      <vt:lpstr>Advisor Programming</vt:lpstr>
      <vt:lpstr>Student Organization Awards</vt:lpstr>
      <vt:lpstr>Mane Street: Spring Edition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Organization Advisor Luncheon</dc:title>
  <dc:creator>Jeremy Sippel</dc:creator>
  <cp:lastModifiedBy>Jeremy Sippel</cp:lastModifiedBy>
  <cp:revision>17</cp:revision>
  <dcterms:created xsi:type="dcterms:W3CDTF">2006-08-16T00:00:00Z</dcterms:created>
  <dcterms:modified xsi:type="dcterms:W3CDTF">2017-11-15T20:59:51Z</dcterms:modified>
</cp:coreProperties>
</file>