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9" d="100"/>
          <a:sy n="109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354A-E623-4282-B4EF-AA5EA90870AD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00A6-B3D7-403D-AE0F-D623B2B5A5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354A-E623-4282-B4EF-AA5EA90870AD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00A6-B3D7-403D-AE0F-D623B2B5A5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354A-E623-4282-B4EF-AA5EA90870AD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00A6-B3D7-403D-AE0F-D623B2B5A5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354A-E623-4282-B4EF-AA5EA90870AD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00A6-B3D7-403D-AE0F-D623B2B5A5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354A-E623-4282-B4EF-AA5EA90870AD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00A6-B3D7-403D-AE0F-D623B2B5A5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354A-E623-4282-B4EF-AA5EA90870AD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00A6-B3D7-403D-AE0F-D623B2B5A5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354A-E623-4282-B4EF-AA5EA90870AD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00A6-B3D7-403D-AE0F-D623B2B5A5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354A-E623-4282-B4EF-AA5EA90870AD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00A6-B3D7-403D-AE0F-D623B2B5A5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354A-E623-4282-B4EF-AA5EA90870AD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00A6-B3D7-403D-AE0F-D623B2B5A5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354A-E623-4282-B4EF-AA5EA90870AD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00A6-B3D7-403D-AE0F-D623B2B5A5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1354A-E623-4282-B4EF-AA5EA90870AD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000A6-B3D7-403D-AE0F-D623B2B5A59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1354A-E623-4282-B4EF-AA5EA90870AD}" type="datetimeFigureOut">
              <a:rPr lang="en-US" smtClean="0"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000A6-B3D7-403D-AE0F-D623B2B5A59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0" y="23622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Right"/>
              <a:lightRig rig="threePt" dir="t"/>
            </a:scene3d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3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Rockwell" pitchFamily="18" charset="0"/>
              </a:rPr>
              <a:t>Time Management Session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accent3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Rockwell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19600" y="3886200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Rockwell" pitchFamily="18" charset="0"/>
              </a:rPr>
              <a:t>Oct. 23</a:t>
            </a:r>
            <a:r>
              <a:rPr lang="en-US" baseline="30000" dirty="0" smtClean="0">
                <a:latin typeface="Rockwell" pitchFamily="18" charset="0"/>
              </a:rPr>
              <a:t>rd</a:t>
            </a:r>
            <a:r>
              <a:rPr lang="en-US" dirty="0" smtClean="0">
                <a:latin typeface="Rockwell" pitchFamily="18" charset="0"/>
              </a:rPr>
              <a:t>, 2013</a:t>
            </a:r>
          </a:p>
          <a:p>
            <a:r>
              <a:rPr lang="en-US" dirty="0" smtClean="0">
                <a:latin typeface="Rockwell" pitchFamily="18" charset="0"/>
              </a:rPr>
              <a:t>3:00 – 4:00 p.m. </a:t>
            </a:r>
          </a:p>
          <a:p>
            <a:r>
              <a:rPr lang="en-US" dirty="0" smtClean="0">
                <a:latin typeface="Rockwell" pitchFamily="18" charset="0"/>
              </a:rPr>
              <a:t>Traditions Room</a:t>
            </a:r>
          </a:p>
          <a:p>
            <a:r>
              <a:rPr lang="en-US" dirty="0" smtClean="0">
                <a:latin typeface="Rockwell" pitchFamily="18" charset="0"/>
              </a:rPr>
              <a:t>Sam Rayburn Student Center</a:t>
            </a:r>
            <a:endParaRPr lang="en-US" dirty="0">
              <a:latin typeface="Rockwell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533400"/>
            <a:ext cx="81483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Narkisim" pitchFamily="34" charset="-79"/>
                <a:cs typeface="Narkisim" pitchFamily="34" charset="-79"/>
              </a:rPr>
              <a:t>Do you feel like you are always running out of time?</a:t>
            </a:r>
          </a:p>
          <a:p>
            <a:r>
              <a:rPr lang="en-US" sz="2400" dirty="0" smtClean="0">
                <a:latin typeface="Narkisim" pitchFamily="34" charset="-79"/>
                <a:cs typeface="Narkisim" pitchFamily="34" charset="-79"/>
              </a:rPr>
              <a:t>Are you overwhelmed with countless responsibilities and demands?</a:t>
            </a:r>
            <a:endParaRPr lang="en-US" sz="2400" dirty="0">
              <a:latin typeface="Narkisim" pitchFamily="34" charset="-79"/>
              <a:cs typeface="Narkisim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5334000"/>
            <a:ext cx="46793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Rockwell" pitchFamily="18" charset="0"/>
              </a:rPr>
              <a:t>Presented by: </a:t>
            </a:r>
          </a:p>
          <a:p>
            <a:r>
              <a:rPr lang="en-US" sz="1200" dirty="0">
                <a:latin typeface="Rockwell" pitchFamily="18" charset="0"/>
              </a:rPr>
              <a:t>	</a:t>
            </a:r>
            <a:r>
              <a:rPr lang="en-US" sz="1200" dirty="0" smtClean="0">
                <a:latin typeface="Rockwell" pitchFamily="18" charset="0"/>
              </a:rPr>
              <a:t>Agnes Gonzalez, Counseling Center</a:t>
            </a:r>
          </a:p>
          <a:p>
            <a:r>
              <a:rPr lang="en-US" sz="1200" dirty="0">
                <a:latin typeface="Rockwell" pitchFamily="18" charset="0"/>
              </a:rPr>
              <a:t>	</a:t>
            </a:r>
            <a:r>
              <a:rPr lang="en-US" sz="1200" dirty="0" smtClean="0">
                <a:latin typeface="Rockwell" pitchFamily="18" charset="0"/>
              </a:rPr>
              <a:t>	          and</a:t>
            </a:r>
          </a:p>
          <a:p>
            <a:r>
              <a:rPr lang="en-US" sz="1200" dirty="0">
                <a:latin typeface="Rockwell" pitchFamily="18" charset="0"/>
              </a:rPr>
              <a:t>	</a:t>
            </a:r>
            <a:r>
              <a:rPr lang="en-US" sz="1200" dirty="0" smtClean="0">
                <a:latin typeface="Rockwell" pitchFamily="18" charset="0"/>
              </a:rPr>
              <a:t>Jodi </a:t>
            </a:r>
            <a:r>
              <a:rPr lang="en-US" sz="1200" dirty="0" err="1" smtClean="0">
                <a:latin typeface="Rockwell" pitchFamily="18" charset="0"/>
              </a:rPr>
              <a:t>Oelrich</a:t>
            </a:r>
            <a:r>
              <a:rPr lang="en-US" sz="1200" dirty="0" smtClean="0">
                <a:latin typeface="Rockwell" pitchFamily="18" charset="0"/>
              </a:rPr>
              <a:t>, Academic Success Center</a:t>
            </a:r>
            <a:endParaRPr lang="en-US" sz="1200" dirty="0">
              <a:latin typeface="Rockwell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6600" y="1905000"/>
            <a:ext cx="217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Come and attend the</a:t>
            </a:r>
            <a:endParaRPr lang="en-US" dirty="0"/>
          </a:p>
        </p:txBody>
      </p:sp>
      <p:pic>
        <p:nvPicPr>
          <p:cNvPr id="11" name="Picture 10" descr="38770318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133600"/>
            <a:ext cx="2476500" cy="436245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/object&gt;&lt;object type=&quot;8&quot; unique_id=&quot;10006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47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Texas A&amp;M - Commerce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50090295</dc:creator>
  <cp:lastModifiedBy>Jodi Lynn Oelrich</cp:lastModifiedBy>
  <cp:revision>11</cp:revision>
  <dcterms:created xsi:type="dcterms:W3CDTF">2013-10-16T18:19:46Z</dcterms:created>
  <dcterms:modified xsi:type="dcterms:W3CDTF">2013-10-17T15:00:53Z</dcterms:modified>
</cp:coreProperties>
</file>