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7" r:id="rId8"/>
    <p:sldId id="268" r:id="rId9"/>
    <p:sldId id="263" r:id="rId10"/>
    <p:sldId id="264" r:id="rId11"/>
    <p:sldId id="262" r:id="rId12"/>
    <p:sldId id="270" r:id="rId13"/>
    <p:sldId id="272" r:id="rId14"/>
    <p:sldId id="273" r:id="rId15"/>
    <p:sldId id="265" r:id="rId16"/>
    <p:sldId id="266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772"/>
  </p:normalViewPr>
  <p:slideViewPr>
    <p:cSldViewPr snapToGrid="0" snapToObjects="1">
      <p:cViewPr>
        <p:scale>
          <a:sx n="85" d="100"/>
          <a:sy n="85" d="100"/>
        </p:scale>
        <p:origin x="14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10/17/17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SPS Meeting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October 17, 2017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754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Singing with the Stars </a:t>
            </a:r>
            <a:r>
              <a:rPr lang="mr-IN" dirty="0" smtClean="0"/>
              <a:t>–</a:t>
            </a:r>
            <a:r>
              <a:rPr lang="en-US" dirty="0" smtClean="0"/>
              <a:t> Karaoke Night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Tuesday November 14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, 6:30 pm </a:t>
            </a:r>
          </a:p>
          <a:p>
            <a:r>
              <a:rPr lang="en-US" sz="3200" dirty="0" smtClean="0"/>
              <a:t>Concessions </a:t>
            </a:r>
          </a:p>
          <a:p>
            <a:r>
              <a:rPr lang="en-US" sz="3200" dirty="0" smtClean="0"/>
              <a:t>Fundraiser to help raise money for SPS </a:t>
            </a:r>
          </a:p>
          <a:p>
            <a:r>
              <a:rPr lang="en-US" sz="3200" dirty="0" smtClean="0"/>
              <a:t>Come sing WITH your professors </a:t>
            </a:r>
          </a:p>
          <a:p>
            <a:r>
              <a:rPr lang="en-US" sz="3200" dirty="0" smtClean="0"/>
              <a:t>Will need volunteers later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79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Officer Elections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2800" b="1" dirty="0" smtClean="0"/>
              <a:t>President </a:t>
            </a:r>
            <a:r>
              <a:rPr lang="mr-IN" sz="2800" b="1" dirty="0"/>
              <a:t>–</a:t>
            </a:r>
            <a:r>
              <a:rPr lang="en-US" sz="2800" b="1" dirty="0"/>
              <a:t> </a:t>
            </a:r>
            <a:r>
              <a:rPr lang="en-US" sz="2800" dirty="0"/>
              <a:t>planning of meetings/game nights, sends out reminders and helps the department </a:t>
            </a:r>
          </a:p>
          <a:p>
            <a:pPr marL="0" indent="0" algn="ctr">
              <a:buNone/>
            </a:pPr>
            <a:r>
              <a:rPr lang="en-US" sz="2800" b="1" dirty="0"/>
              <a:t>Vice President </a:t>
            </a:r>
            <a:r>
              <a:rPr lang="mr-IN" sz="2800" b="1" dirty="0"/>
              <a:t>–</a:t>
            </a:r>
            <a:r>
              <a:rPr lang="en-US" sz="2800" b="1" dirty="0"/>
              <a:t> </a:t>
            </a:r>
            <a:r>
              <a:rPr lang="en-US" sz="2800" dirty="0"/>
              <a:t>Assists with planning, </a:t>
            </a:r>
          </a:p>
          <a:p>
            <a:pPr marL="0" indent="0" algn="ctr">
              <a:buNone/>
            </a:pPr>
            <a:r>
              <a:rPr lang="en-US" sz="2800" b="1" dirty="0"/>
              <a:t>Treasurer </a:t>
            </a:r>
            <a:r>
              <a:rPr lang="mr-IN" sz="2800" b="1" dirty="0"/>
              <a:t>–</a:t>
            </a:r>
            <a:r>
              <a:rPr lang="en-US" sz="2800" b="1" dirty="0"/>
              <a:t> </a:t>
            </a:r>
            <a:r>
              <a:rPr lang="en-US" sz="2800" dirty="0"/>
              <a:t>Handles $$$, sells T-shirts</a:t>
            </a:r>
          </a:p>
          <a:p>
            <a:pPr marL="0" indent="0" algn="ctr">
              <a:buNone/>
            </a:pPr>
            <a:r>
              <a:rPr lang="en-US" sz="2800" b="1" dirty="0"/>
              <a:t>Outreach Coordinator </a:t>
            </a:r>
            <a:r>
              <a:rPr lang="mr-IN" sz="2800" b="1" dirty="0"/>
              <a:t>–</a:t>
            </a:r>
            <a:r>
              <a:rPr lang="en-US" sz="2800" b="1" dirty="0"/>
              <a:t> </a:t>
            </a:r>
            <a:r>
              <a:rPr lang="en-US" sz="2800" dirty="0"/>
              <a:t>Talks to others on outreach opportunities and fundraising </a:t>
            </a:r>
          </a:p>
          <a:p>
            <a:pPr marL="0" indent="0" algn="ctr">
              <a:buNone/>
            </a:pPr>
            <a:r>
              <a:rPr lang="en-US" sz="2800" b="1" dirty="0"/>
              <a:t>Historian </a:t>
            </a:r>
            <a:r>
              <a:rPr lang="mr-IN" sz="2800" b="1" dirty="0"/>
              <a:t>–</a:t>
            </a:r>
            <a:r>
              <a:rPr lang="en-US" sz="2800" b="1" dirty="0"/>
              <a:t> </a:t>
            </a:r>
            <a:r>
              <a:rPr lang="en-US" sz="2800" dirty="0"/>
              <a:t>Takes pictures at events, loads them to google drive, updates hall board when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1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T-shirts 	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26" y="1123837"/>
            <a:ext cx="4368823" cy="5121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386631">
            <a:off x="3794913" y="1765896"/>
            <a:ext cx="2298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$15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2511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Research Experience for Undergraduates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REU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4298" y="1463714"/>
            <a:ext cx="7315200" cy="2343787"/>
          </a:xfrm>
        </p:spPr>
        <p:txBody>
          <a:bodyPr/>
          <a:lstStyle/>
          <a:p>
            <a:r>
              <a:rPr lang="en-US" sz="2800" dirty="0" smtClean="0"/>
              <a:t>Summer Research Internship </a:t>
            </a:r>
          </a:p>
          <a:p>
            <a:r>
              <a:rPr lang="en-US" sz="2800" dirty="0" smtClean="0"/>
              <a:t>Normally funded through the NSF </a:t>
            </a:r>
          </a:p>
          <a:p>
            <a:r>
              <a:rPr lang="en-US" sz="2800" dirty="0" smtClean="0"/>
              <a:t>YOU GET $5000!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052" y="4242216"/>
            <a:ext cx="7108804" cy="137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64838" cy="4601183"/>
          </a:xfrm>
        </p:spPr>
        <p:txBody>
          <a:bodyPr/>
          <a:lstStyle/>
          <a:p>
            <a:r>
              <a:rPr lang="en-US" smtClean="0"/>
              <a:t>Common Misconceptions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“I don</a:t>
            </a:r>
            <a:r>
              <a:rPr lang="mr-IN" sz="2400" dirty="0" smtClean="0"/>
              <a:t>’</a:t>
            </a:r>
            <a:r>
              <a:rPr lang="en-US" sz="2400" dirty="0" smtClean="0"/>
              <a:t>t know enough physics/programming”</a:t>
            </a:r>
          </a:p>
          <a:p>
            <a:r>
              <a:rPr lang="en-US" sz="2400" dirty="0" smtClean="0"/>
              <a:t>“I have never done research before”</a:t>
            </a:r>
          </a:p>
          <a:p>
            <a:r>
              <a:rPr lang="en-US" sz="2400" dirty="0" smtClean="0"/>
              <a:t>“I will have to do research all summer, that wont be fun at all” </a:t>
            </a:r>
          </a:p>
          <a:p>
            <a:r>
              <a:rPr lang="en-US" sz="2400" dirty="0" smtClean="0"/>
              <a:t>“What if I don</a:t>
            </a:r>
            <a:r>
              <a:rPr lang="mr-IN" sz="2400" dirty="0" smtClean="0"/>
              <a:t>’</a:t>
            </a:r>
            <a:r>
              <a:rPr lang="en-US" sz="2400" dirty="0" smtClean="0"/>
              <a:t>t even like the research?”</a:t>
            </a:r>
          </a:p>
          <a:p>
            <a:r>
              <a:rPr lang="en-US" sz="2400" dirty="0" smtClean="0"/>
              <a:t>If you do an REU that isn’t in your field</a:t>
            </a:r>
          </a:p>
          <a:p>
            <a:pPr lvl="1"/>
            <a:r>
              <a:rPr lang="en-US" sz="2000" dirty="0" smtClean="0"/>
              <a:t>“Everyone will know so much more than me”</a:t>
            </a:r>
          </a:p>
        </p:txBody>
      </p:sp>
    </p:spTree>
    <p:extLst>
      <p:ext uri="{BB962C8B-B14F-4D97-AF65-F5344CB8AC3E}">
        <p14:creationId xmlns:p14="http://schemas.microsoft.com/office/powerpoint/2010/main" val="9165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I do an REU?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1383105"/>
            <a:ext cx="7315200" cy="408264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REUs look great for Grad schools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Get experience doing research and feel more confident about research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Make some money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Experience a new place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Even if you go into industry, it looks like job experience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Make great friends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Scope out grad school prospects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YOU GET A RESEARCH PAPER OUT OF IT! (and sometimes they pay for national conferences)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2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9" y="646881"/>
            <a:ext cx="11778358" cy="5694926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5796116" y="5147187"/>
            <a:ext cx="1799303" cy="36871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3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0"/>
            <a:ext cx="9534045" cy="68580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4129548" y="5692878"/>
            <a:ext cx="2654710" cy="36871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47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87" y="0"/>
            <a:ext cx="6407331" cy="685800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4527755" y="6046838"/>
            <a:ext cx="1799303" cy="811161"/>
          </a:xfrm>
          <a:prstGeom prst="frame">
            <a:avLst>
              <a:gd name="adj1" fmla="val 522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1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</a:t>
            </a:r>
            <a:r>
              <a:rPr lang="ru-RU" dirty="0" smtClean="0"/>
              <a:t>Я</a:t>
            </a:r>
            <a:r>
              <a:rPr lang="en-US" dirty="0" smtClean="0"/>
              <a:t>n’s REU Experience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4" r="7912"/>
          <a:stretch/>
        </p:blipFill>
        <p:spPr>
          <a:xfrm>
            <a:off x="7552129" y="3746057"/>
            <a:ext cx="4454990" cy="2711286"/>
          </a:xfrm>
        </p:spPr>
      </p:pic>
      <p:sp>
        <p:nvSpPr>
          <p:cNvPr id="4" name="Rectangle 3"/>
          <p:cNvSpPr/>
          <p:nvPr/>
        </p:nvSpPr>
        <p:spPr>
          <a:xfrm>
            <a:off x="3482715" y="3821007"/>
            <a:ext cx="6096000" cy="27515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How many REUs did you apply for?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	</a:t>
            </a:r>
            <a:r>
              <a:rPr lang="en-US" i="1" dirty="0" smtClean="0"/>
              <a:t>13</a:t>
            </a:r>
            <a:endParaRPr lang="en-US" i="1" dirty="0"/>
          </a:p>
          <a:p>
            <a:pPr>
              <a:lnSpc>
                <a:spcPct val="120000"/>
              </a:lnSpc>
            </a:pPr>
            <a:r>
              <a:rPr lang="en-US" dirty="0"/>
              <a:t>How many did you get accepted in?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	</a:t>
            </a:r>
            <a:r>
              <a:rPr lang="en-US" i="1" dirty="0" smtClean="0"/>
              <a:t>3, wait-listed on 2</a:t>
            </a:r>
            <a:endParaRPr lang="en-US" i="1" dirty="0"/>
          </a:p>
          <a:p>
            <a:pPr>
              <a:lnSpc>
                <a:spcPct val="120000"/>
              </a:lnSpc>
            </a:pPr>
            <a:r>
              <a:rPr lang="en-US" dirty="0"/>
              <a:t>When did you apply?</a:t>
            </a:r>
          </a:p>
          <a:p>
            <a:pPr>
              <a:lnSpc>
                <a:spcPct val="120000"/>
              </a:lnSpc>
            </a:pPr>
            <a:r>
              <a:rPr lang="en-US" dirty="0"/>
              <a:t>	</a:t>
            </a:r>
            <a:r>
              <a:rPr lang="en-US" i="1" dirty="0" smtClean="0"/>
              <a:t>February of Junior Year</a:t>
            </a:r>
            <a:endParaRPr lang="en-US" i="1" dirty="0"/>
          </a:p>
          <a:p>
            <a:pPr>
              <a:lnSpc>
                <a:spcPct val="120000"/>
              </a:lnSpc>
            </a:pPr>
            <a:r>
              <a:rPr lang="en-US" dirty="0"/>
              <a:t>How much did you know before going in?</a:t>
            </a:r>
          </a:p>
          <a:p>
            <a:pPr>
              <a:lnSpc>
                <a:spcPct val="120000"/>
              </a:lnSpc>
            </a:pPr>
            <a:r>
              <a:rPr lang="en-US" dirty="0"/>
              <a:t>	</a:t>
            </a:r>
            <a:r>
              <a:rPr lang="en-US" i="1" dirty="0" smtClean="0"/>
              <a:t>minimal coding experience</a:t>
            </a:r>
            <a:endParaRPr lang="en-US" sz="20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5"/>
          <a:stretch/>
        </p:blipFill>
        <p:spPr>
          <a:xfrm>
            <a:off x="4764587" y="74951"/>
            <a:ext cx="7235539" cy="36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289579"/>
          </a:xfrm>
        </p:spPr>
        <p:txBody>
          <a:bodyPr/>
          <a:lstStyle/>
          <a:p>
            <a:r>
              <a:rPr lang="en-US" smtClean="0"/>
              <a:t>Presenting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22" y="3068080"/>
            <a:ext cx="3736583" cy="37365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1" t="12332" r="14067" b="7778"/>
          <a:stretch/>
        </p:blipFill>
        <p:spPr>
          <a:xfrm rot="5400000">
            <a:off x="7998313" y="2645500"/>
            <a:ext cx="4547848" cy="359059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67" y="0"/>
            <a:ext cx="5360864" cy="4003965"/>
          </a:xfrm>
        </p:spPr>
      </p:pic>
    </p:spTree>
    <p:extLst>
      <p:ext uri="{BB962C8B-B14F-4D97-AF65-F5344CB8AC3E}">
        <p14:creationId xmlns:p14="http://schemas.microsoft.com/office/powerpoint/2010/main" val="2698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4242216"/>
            <a:ext cx="2947482" cy="1482804"/>
          </a:xfrm>
        </p:spPr>
        <p:txBody>
          <a:bodyPr/>
          <a:lstStyle/>
          <a:p>
            <a:r>
              <a:rPr lang="en-US" dirty="0" smtClean="0"/>
              <a:t>Fun Times!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0" y="175176"/>
            <a:ext cx="11421229" cy="340512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3" b="5682"/>
          <a:stretch/>
        </p:blipFill>
        <p:spPr>
          <a:xfrm>
            <a:off x="2518348" y="3537681"/>
            <a:ext cx="4746882" cy="3009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83" y="3131588"/>
            <a:ext cx="4792846" cy="35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9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Experience</a:t>
            </a:r>
            <a:br>
              <a:rPr lang="en-US" dirty="0" smtClean="0"/>
            </a:br>
            <a:r>
              <a:rPr lang="en-US" dirty="0" smtClean="0"/>
              <a:t>NWC REU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4" b="23217"/>
          <a:stretch/>
        </p:blipFill>
        <p:spPr>
          <a:xfrm>
            <a:off x="5029592" y="306474"/>
            <a:ext cx="4841623" cy="311795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13017" y="3565558"/>
            <a:ext cx="7299626" cy="3112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How many REUs did you apply for?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600" dirty="0" smtClean="0">
                <a:solidFill>
                  <a:schemeClr val="tx1"/>
                </a:solidFill>
                <a:latin typeface="+mn-lt"/>
              </a:rPr>
              <a:t>7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How many did you get accepted in?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600" dirty="0" smtClean="0">
                <a:solidFill>
                  <a:schemeClr val="tx1"/>
                </a:solidFill>
                <a:latin typeface="+mn-lt"/>
              </a:rPr>
              <a:t>3, wait listed on 1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When did you apply?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	</a:t>
            </a:r>
            <a:r>
              <a:rPr lang="en-US" sz="2600" dirty="0" smtClean="0">
                <a:solidFill>
                  <a:schemeClr val="tx1"/>
                </a:solidFill>
                <a:latin typeface="+mn-lt"/>
              </a:rPr>
              <a:t>Winter Break before my spring semester of Junior year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How much did you know before going in?</a:t>
            </a: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	zer0</a:t>
            </a:r>
          </a:p>
        </p:txBody>
      </p:sp>
    </p:spTree>
    <p:extLst>
      <p:ext uri="{BB962C8B-B14F-4D97-AF65-F5344CB8AC3E}">
        <p14:creationId xmlns:p14="http://schemas.microsoft.com/office/powerpoint/2010/main" val="8862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5275"/>
          <a:stretch/>
        </p:blipFill>
        <p:spPr>
          <a:xfrm>
            <a:off x="6891667" y="3072984"/>
            <a:ext cx="4953342" cy="35751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9" b="11492"/>
          <a:stretch/>
        </p:blipFill>
        <p:spPr>
          <a:xfrm>
            <a:off x="416963" y="2754443"/>
            <a:ext cx="4956383" cy="38936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5" b="21291"/>
          <a:stretch/>
        </p:blipFill>
        <p:spPr>
          <a:xfrm>
            <a:off x="3535913" y="0"/>
            <a:ext cx="5193187" cy="317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0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0" y="269822"/>
            <a:ext cx="4013490" cy="45794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955" y="3672590"/>
            <a:ext cx="4247213" cy="31854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49" y="584617"/>
            <a:ext cx="4666936" cy="3500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082" y="3454391"/>
            <a:ext cx="4138406" cy="310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2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422</TotalTime>
  <Words>282</Words>
  <Application>Microsoft Macintosh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Corbel</vt:lpstr>
      <vt:lpstr>Mangal</vt:lpstr>
      <vt:lpstr>Wingdings 2</vt:lpstr>
      <vt:lpstr>Frame</vt:lpstr>
      <vt:lpstr>SPS Meeting </vt:lpstr>
      <vt:lpstr>Singing with the Stars – Karaoke Night </vt:lpstr>
      <vt:lpstr>Officer Elections </vt:lpstr>
      <vt:lpstr>T-shirts  </vt:lpstr>
      <vt:lpstr>REUs</vt:lpstr>
      <vt:lpstr>What is an REU </vt:lpstr>
      <vt:lpstr>Common Misconceptions</vt:lpstr>
      <vt:lpstr>Why Should I do an REU?</vt:lpstr>
      <vt:lpstr>PowerPoint Presentation</vt:lpstr>
      <vt:lpstr>PowerPoint Presentation</vt:lpstr>
      <vt:lpstr>PowerPoint Presentation</vt:lpstr>
      <vt:lpstr>LeЯn’s REU Experience</vt:lpstr>
      <vt:lpstr>Presenting</vt:lpstr>
      <vt:lpstr>Fun Times!</vt:lpstr>
      <vt:lpstr>My Experience NWC REU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SPS Meeting </dc:title>
  <dc:creator>Melanie S.</dc:creator>
  <cp:lastModifiedBy>Melanie S.</cp:lastModifiedBy>
  <cp:revision>15</cp:revision>
  <dcterms:created xsi:type="dcterms:W3CDTF">2017-10-17T00:44:29Z</dcterms:created>
  <dcterms:modified xsi:type="dcterms:W3CDTF">2017-10-17T19:00:36Z</dcterms:modified>
</cp:coreProperties>
</file>