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0" autoAdjust="0"/>
    <p:restoredTop sz="94660"/>
  </p:normalViewPr>
  <p:slideViewPr>
    <p:cSldViewPr snapToGrid="0">
      <p:cViewPr varScale="1">
        <p:scale>
          <a:sx n="72" d="100"/>
          <a:sy n="72" d="100"/>
        </p:scale>
        <p:origin x="98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05684-A107-4445-9E61-386C5470D09B}" type="datetimeFigureOut">
              <a:rPr lang="en-US" smtClean="0"/>
              <a:t>3/2/2020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9F041-E63A-41D5-A839-CC6A0F9F5A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213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05684-A107-4445-9E61-386C5470D09B}" type="datetimeFigureOut">
              <a:rPr lang="en-US" smtClean="0"/>
              <a:t>3/2/2020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9F041-E63A-41D5-A839-CC6A0F9F5A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072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05684-A107-4445-9E61-386C5470D09B}" type="datetimeFigureOut">
              <a:rPr lang="en-US" smtClean="0"/>
              <a:t>3/2/2020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9F041-E63A-41D5-A839-CC6A0F9F5A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825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05684-A107-4445-9E61-386C5470D09B}" type="datetimeFigureOut">
              <a:rPr lang="en-US" smtClean="0"/>
              <a:t>3/2/2020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9F041-E63A-41D5-A839-CC6A0F9F5A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057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05684-A107-4445-9E61-386C5470D09B}" type="datetimeFigureOut">
              <a:rPr lang="en-US" smtClean="0"/>
              <a:t>3/2/2020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9F041-E63A-41D5-A839-CC6A0F9F5A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085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05684-A107-4445-9E61-386C5470D09B}" type="datetimeFigureOut">
              <a:rPr lang="en-US" smtClean="0"/>
              <a:t>3/2/2020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9F041-E63A-41D5-A839-CC6A0F9F5A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649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05684-A107-4445-9E61-386C5470D09B}" type="datetimeFigureOut">
              <a:rPr lang="en-US" smtClean="0"/>
              <a:t>3/2/2020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9F041-E63A-41D5-A839-CC6A0F9F5A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25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05684-A107-4445-9E61-386C5470D09B}" type="datetimeFigureOut">
              <a:rPr lang="en-US" smtClean="0"/>
              <a:t>3/2/2020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9F041-E63A-41D5-A839-CC6A0F9F5A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574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05684-A107-4445-9E61-386C5470D09B}" type="datetimeFigureOut">
              <a:rPr lang="en-US" smtClean="0"/>
              <a:t>3/2/2020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9F041-E63A-41D5-A839-CC6A0F9F5A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4868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05684-A107-4445-9E61-386C5470D09B}" type="datetimeFigureOut">
              <a:rPr lang="en-US" smtClean="0"/>
              <a:t>3/2/2020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9F041-E63A-41D5-A839-CC6A0F9F5A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082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05684-A107-4445-9E61-386C5470D09B}" type="datetimeFigureOut">
              <a:rPr lang="en-US" smtClean="0"/>
              <a:t>3/2/2020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9F041-E63A-41D5-A839-CC6A0F9F5A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903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605684-A107-4445-9E61-386C5470D09B}" type="datetimeFigureOut">
              <a:rPr lang="en-US" smtClean="0"/>
              <a:t>3/2/2020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C9F041-E63A-41D5-A839-CC6A0F9F5A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91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28586" y="1828800"/>
            <a:ext cx="8886825" cy="566738"/>
          </a:xfrm>
        </p:spPr>
        <p:txBody>
          <a:bodyPr/>
          <a:lstStyle/>
          <a:p>
            <a:pPr algn="ctr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COVID-19 is coming. Don’t be afraid, but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 smart.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5759" y="0"/>
            <a:ext cx="6512482" cy="1828800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128586" y="2413489"/>
            <a:ext cx="8886825" cy="4444511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WASH YOUR HANDS!!!</a:t>
            </a: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Often. With Soap.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For 20 seconds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(hum a verse of “Old MacDonald Had A Farm”)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Dry your hands with paper towels, and use the towel to open the bathroom door.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Don’t touch your face with your hands.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Cover coughs and sneezes with a tissue and then throw it away.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Elbows aren’t a great choice.  Hands are a bad choice. Uncovered sneezes/coughs are pure evil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Stay home if you are sick.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Avoid parties and unnecessary public events even if you’re healthy. </a:t>
            </a:r>
            <a:endParaRPr lang="en-US" sz="2000" b="1" dirty="0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Face masks do not prevent getting the virus. Hand sanitizer doesn’t work nearly as well as soap but is better than nothing.  Antibacterial soaps are no better than regular soap.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32552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000"/>
    </mc:Choice>
    <mc:Fallback>
      <p:transition spd="slow" advTm="45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1115633"/>
            <a:ext cx="5486400" cy="566738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A&amp;M-Commerce Student Health Services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098048"/>
            <a:ext cx="2672642" cy="3245351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05200" y="1915861"/>
            <a:ext cx="5486400" cy="242753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Enrolled students may see the medical providers for free.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Labs, X-rays, and other additional services have charges.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See details and make an appointment at their website (use QR code)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24923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0"/>
    </mc:Choice>
    <mc:Fallback>
      <p:transition spd="slow" advTm="30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182</Words>
  <Application>Microsoft Office PowerPoint</Application>
  <PresentationFormat>On-screen Show (4:3)</PresentationFormat>
  <Paragraphs>15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Wingdings</vt:lpstr>
      <vt:lpstr>Office Theme</vt:lpstr>
      <vt:lpstr>COVID-19 is coming. Don’t be afraid, but be smart.</vt:lpstr>
      <vt:lpstr>A&amp;M-Commerce Student Health Services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COVID-19 is coming. Don’t be afraid, but be smart.</dc:title>
  <dc:creator>Windows User</dc:creator>
  <cp:lastModifiedBy>Windows User</cp:lastModifiedBy>
  <cp:revision>1</cp:revision>
  <dcterms:created xsi:type="dcterms:W3CDTF">2020-03-02T15:56:20Z</dcterms:created>
  <dcterms:modified xsi:type="dcterms:W3CDTF">2020-03-02T15:57:25Z</dcterms:modified>
</cp:coreProperties>
</file>