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58" r:id="rId5"/>
    <p:sldId id="259" r:id="rId6"/>
    <p:sldId id="260" r:id="rId7"/>
    <p:sldId id="261" r:id="rId8"/>
    <p:sldId id="262" r:id="rId9"/>
    <p:sldId id="263" r:id="rId10"/>
    <p:sldId id="264"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4" autoAdjust="0"/>
    <p:restoredTop sz="94660"/>
  </p:normalViewPr>
  <p:slideViewPr>
    <p:cSldViewPr snapToGrid="0">
      <p:cViewPr varScale="1">
        <p:scale>
          <a:sx n="63" d="100"/>
          <a:sy n="63" d="100"/>
        </p:scale>
        <p:origin x="4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anne Farquhar" userId="f6258f13-01d9-4f52-b825-f56b7781d905" providerId="ADAL" clId="{C2D33AAA-0F82-41A9-A46B-B8B83AF98D67}"/>
    <pc:docChg chg="undo custSel addSld modSld">
      <pc:chgData name="Leanne Farquhar" userId="f6258f13-01d9-4f52-b825-f56b7781d905" providerId="ADAL" clId="{C2D33AAA-0F82-41A9-A46B-B8B83AF98D67}" dt="2026-02-17T19:48:25.445" v="2909" actId="115"/>
      <pc:docMkLst>
        <pc:docMk/>
      </pc:docMkLst>
      <pc:sldChg chg="modSp mod">
        <pc:chgData name="Leanne Farquhar" userId="f6258f13-01d9-4f52-b825-f56b7781d905" providerId="ADAL" clId="{C2D33AAA-0F82-41A9-A46B-B8B83AF98D67}" dt="2026-01-18T22:15:02.218" v="1374" actId="20577"/>
        <pc:sldMkLst>
          <pc:docMk/>
          <pc:sldMk cId="3579380525" sldId="256"/>
        </pc:sldMkLst>
        <pc:spChg chg="mod">
          <ac:chgData name="Leanne Farquhar" userId="f6258f13-01d9-4f52-b825-f56b7781d905" providerId="ADAL" clId="{C2D33AAA-0F82-41A9-A46B-B8B83AF98D67}" dt="2026-01-18T22:15:02.218" v="1374" actId="20577"/>
          <ac:spMkLst>
            <pc:docMk/>
            <pc:sldMk cId="3579380525" sldId="256"/>
            <ac:spMk id="3" creationId="{1CA1B728-0921-2BFA-31F4-29CFB36DD283}"/>
          </ac:spMkLst>
        </pc:spChg>
      </pc:sldChg>
      <pc:sldChg chg="modSp mod">
        <pc:chgData name="Leanne Farquhar" userId="f6258f13-01d9-4f52-b825-f56b7781d905" providerId="ADAL" clId="{C2D33AAA-0F82-41A9-A46B-B8B83AF98D67}" dt="2026-02-17T19:48:25.445" v="2909" actId="115"/>
        <pc:sldMkLst>
          <pc:docMk/>
          <pc:sldMk cId="2408352491" sldId="260"/>
        </pc:sldMkLst>
        <pc:spChg chg="mod">
          <ac:chgData name="Leanne Farquhar" userId="f6258f13-01d9-4f52-b825-f56b7781d905" providerId="ADAL" clId="{C2D33AAA-0F82-41A9-A46B-B8B83AF98D67}" dt="2026-02-17T19:48:25.445" v="2909" actId="115"/>
          <ac:spMkLst>
            <pc:docMk/>
            <pc:sldMk cId="2408352491" sldId="260"/>
            <ac:spMk id="3" creationId="{39E3E2D6-C456-C180-038F-5C415C2BD206}"/>
          </ac:spMkLst>
        </pc:spChg>
      </pc:sldChg>
      <pc:sldChg chg="modSp mod">
        <pc:chgData name="Leanne Farquhar" userId="f6258f13-01d9-4f52-b825-f56b7781d905" providerId="ADAL" clId="{C2D33AAA-0F82-41A9-A46B-B8B83AF98D67}" dt="2026-01-20T20:20:19.520" v="2822" actId="20577"/>
        <pc:sldMkLst>
          <pc:docMk/>
          <pc:sldMk cId="4284094228" sldId="264"/>
        </pc:sldMkLst>
        <pc:spChg chg="mod">
          <ac:chgData name="Leanne Farquhar" userId="f6258f13-01d9-4f52-b825-f56b7781d905" providerId="ADAL" clId="{C2D33AAA-0F82-41A9-A46B-B8B83AF98D67}" dt="2026-01-20T20:20:19.520" v="2822" actId="20577"/>
          <ac:spMkLst>
            <pc:docMk/>
            <pc:sldMk cId="4284094228" sldId="264"/>
            <ac:spMk id="3" creationId="{2CD0CEA5-F28B-F087-8323-4D7BC8E37FED}"/>
          </ac:spMkLst>
        </pc:spChg>
      </pc:sldChg>
      <pc:sldChg chg="modSp new mod">
        <pc:chgData name="Leanne Farquhar" userId="f6258f13-01d9-4f52-b825-f56b7781d905" providerId="ADAL" clId="{C2D33AAA-0F82-41A9-A46B-B8B83AF98D67}" dt="2026-01-18T22:11:11.499" v="1364" actId="20577"/>
        <pc:sldMkLst>
          <pc:docMk/>
          <pc:sldMk cId="24096304" sldId="266"/>
        </pc:sldMkLst>
        <pc:spChg chg="mod">
          <ac:chgData name="Leanne Farquhar" userId="f6258f13-01d9-4f52-b825-f56b7781d905" providerId="ADAL" clId="{C2D33AAA-0F82-41A9-A46B-B8B83AF98D67}" dt="2026-01-18T22:11:11.499" v="1364" actId="20577"/>
          <ac:spMkLst>
            <pc:docMk/>
            <pc:sldMk cId="24096304" sldId="266"/>
            <ac:spMk id="3" creationId="{C7856312-456B-23F2-F25F-A817F3407EB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91A73-CEE9-CE62-F3D5-24EB810298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CC8F92-1B5A-8ACD-BEA3-E0BE506C31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CC4517-D8DE-BE5E-1B5C-5EAB910DA48D}"/>
              </a:ext>
            </a:extLst>
          </p:cNvPr>
          <p:cNvSpPr>
            <a:spLocks noGrp="1"/>
          </p:cNvSpPr>
          <p:nvPr>
            <p:ph type="dt" sz="half" idx="10"/>
          </p:nvPr>
        </p:nvSpPr>
        <p:spPr/>
        <p:txBody>
          <a:bodyPr/>
          <a:lstStyle/>
          <a:p>
            <a:fld id="{69658DD9-9339-4895-AC64-00370CA2E20E}" type="datetimeFigureOut">
              <a:rPr lang="en-US" smtClean="0"/>
              <a:t>2/17/2026</a:t>
            </a:fld>
            <a:endParaRPr lang="en-US"/>
          </a:p>
        </p:txBody>
      </p:sp>
      <p:sp>
        <p:nvSpPr>
          <p:cNvPr id="5" name="Footer Placeholder 4">
            <a:extLst>
              <a:ext uri="{FF2B5EF4-FFF2-40B4-BE49-F238E27FC236}">
                <a16:creationId xmlns:a16="http://schemas.microsoft.com/office/drawing/2014/main" id="{EFB8BED0-5875-37CA-F8B4-473CD35468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4EE09D-874F-7F46-9EC7-48A26DF6671B}"/>
              </a:ext>
            </a:extLst>
          </p:cNvPr>
          <p:cNvSpPr>
            <a:spLocks noGrp="1"/>
          </p:cNvSpPr>
          <p:nvPr>
            <p:ph type="sldNum" sz="quarter" idx="12"/>
          </p:nvPr>
        </p:nvSpPr>
        <p:spPr/>
        <p:txBody>
          <a:bodyPr/>
          <a:lstStyle/>
          <a:p>
            <a:fld id="{4DA912A6-8DA7-4010-8602-30E5B9FD1BD5}" type="slidenum">
              <a:rPr lang="en-US" smtClean="0"/>
              <a:t>‹#›</a:t>
            </a:fld>
            <a:endParaRPr lang="en-US"/>
          </a:p>
        </p:txBody>
      </p:sp>
    </p:spTree>
    <p:extLst>
      <p:ext uri="{BB962C8B-B14F-4D97-AF65-F5344CB8AC3E}">
        <p14:creationId xmlns:p14="http://schemas.microsoft.com/office/powerpoint/2010/main" val="373069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3BF5A-49ED-4FC8-C697-785D87FC4A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5CB8D5-F69E-53B2-3E56-719B48FD95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C0CA18-CFFE-42D2-FC82-4B3397F469A1}"/>
              </a:ext>
            </a:extLst>
          </p:cNvPr>
          <p:cNvSpPr>
            <a:spLocks noGrp="1"/>
          </p:cNvSpPr>
          <p:nvPr>
            <p:ph type="dt" sz="half" idx="10"/>
          </p:nvPr>
        </p:nvSpPr>
        <p:spPr/>
        <p:txBody>
          <a:bodyPr/>
          <a:lstStyle/>
          <a:p>
            <a:fld id="{69658DD9-9339-4895-AC64-00370CA2E20E}" type="datetimeFigureOut">
              <a:rPr lang="en-US" smtClean="0"/>
              <a:t>2/17/2026</a:t>
            </a:fld>
            <a:endParaRPr lang="en-US"/>
          </a:p>
        </p:txBody>
      </p:sp>
      <p:sp>
        <p:nvSpPr>
          <p:cNvPr id="5" name="Footer Placeholder 4">
            <a:extLst>
              <a:ext uri="{FF2B5EF4-FFF2-40B4-BE49-F238E27FC236}">
                <a16:creationId xmlns:a16="http://schemas.microsoft.com/office/drawing/2014/main" id="{B220D958-D447-E90F-9D16-75D9AD87CB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0F7B6D-2888-5E57-ADCA-E3D2D22881B3}"/>
              </a:ext>
            </a:extLst>
          </p:cNvPr>
          <p:cNvSpPr>
            <a:spLocks noGrp="1"/>
          </p:cNvSpPr>
          <p:nvPr>
            <p:ph type="sldNum" sz="quarter" idx="12"/>
          </p:nvPr>
        </p:nvSpPr>
        <p:spPr/>
        <p:txBody>
          <a:bodyPr/>
          <a:lstStyle/>
          <a:p>
            <a:fld id="{4DA912A6-8DA7-4010-8602-30E5B9FD1BD5}" type="slidenum">
              <a:rPr lang="en-US" smtClean="0"/>
              <a:t>‹#›</a:t>
            </a:fld>
            <a:endParaRPr lang="en-US"/>
          </a:p>
        </p:txBody>
      </p:sp>
    </p:spTree>
    <p:extLst>
      <p:ext uri="{BB962C8B-B14F-4D97-AF65-F5344CB8AC3E}">
        <p14:creationId xmlns:p14="http://schemas.microsoft.com/office/powerpoint/2010/main" val="4251806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85534-841A-3738-4410-86E456F831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598F697-677A-188E-BA8E-2A6CC79F84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D61010-5932-6C9F-CE68-3C4BFC29017C}"/>
              </a:ext>
            </a:extLst>
          </p:cNvPr>
          <p:cNvSpPr>
            <a:spLocks noGrp="1"/>
          </p:cNvSpPr>
          <p:nvPr>
            <p:ph type="dt" sz="half" idx="10"/>
          </p:nvPr>
        </p:nvSpPr>
        <p:spPr/>
        <p:txBody>
          <a:bodyPr/>
          <a:lstStyle/>
          <a:p>
            <a:fld id="{69658DD9-9339-4895-AC64-00370CA2E20E}" type="datetimeFigureOut">
              <a:rPr lang="en-US" smtClean="0"/>
              <a:t>2/17/2026</a:t>
            </a:fld>
            <a:endParaRPr lang="en-US"/>
          </a:p>
        </p:txBody>
      </p:sp>
      <p:sp>
        <p:nvSpPr>
          <p:cNvPr id="5" name="Footer Placeholder 4">
            <a:extLst>
              <a:ext uri="{FF2B5EF4-FFF2-40B4-BE49-F238E27FC236}">
                <a16:creationId xmlns:a16="http://schemas.microsoft.com/office/drawing/2014/main" id="{8F723AFC-4E8B-073A-40F1-3AEB99BB68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860725-E4EB-8534-D38B-079D2AAD7C3C}"/>
              </a:ext>
            </a:extLst>
          </p:cNvPr>
          <p:cNvSpPr>
            <a:spLocks noGrp="1"/>
          </p:cNvSpPr>
          <p:nvPr>
            <p:ph type="sldNum" sz="quarter" idx="12"/>
          </p:nvPr>
        </p:nvSpPr>
        <p:spPr/>
        <p:txBody>
          <a:bodyPr/>
          <a:lstStyle/>
          <a:p>
            <a:fld id="{4DA912A6-8DA7-4010-8602-30E5B9FD1BD5}" type="slidenum">
              <a:rPr lang="en-US" smtClean="0"/>
              <a:t>‹#›</a:t>
            </a:fld>
            <a:endParaRPr lang="en-US"/>
          </a:p>
        </p:txBody>
      </p:sp>
    </p:spTree>
    <p:extLst>
      <p:ext uri="{BB962C8B-B14F-4D97-AF65-F5344CB8AC3E}">
        <p14:creationId xmlns:p14="http://schemas.microsoft.com/office/powerpoint/2010/main" val="425960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D1F5C-A271-E1B6-C09C-763EE82D10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4A937E-5D9B-4E2E-2476-1BC0FD9CA8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A9A6BD-E819-B838-CF9A-514E870B75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B43806-CE86-5F3B-B57B-D07B7B86277E}"/>
              </a:ext>
            </a:extLst>
          </p:cNvPr>
          <p:cNvSpPr>
            <a:spLocks noGrp="1"/>
          </p:cNvSpPr>
          <p:nvPr>
            <p:ph type="dt" sz="half" idx="10"/>
          </p:nvPr>
        </p:nvSpPr>
        <p:spPr/>
        <p:txBody>
          <a:bodyPr/>
          <a:lstStyle/>
          <a:p>
            <a:fld id="{69658DD9-9339-4895-AC64-00370CA2E20E}" type="datetimeFigureOut">
              <a:rPr lang="en-US" smtClean="0"/>
              <a:t>2/17/2026</a:t>
            </a:fld>
            <a:endParaRPr lang="en-US"/>
          </a:p>
        </p:txBody>
      </p:sp>
      <p:sp>
        <p:nvSpPr>
          <p:cNvPr id="6" name="Footer Placeholder 5">
            <a:extLst>
              <a:ext uri="{FF2B5EF4-FFF2-40B4-BE49-F238E27FC236}">
                <a16:creationId xmlns:a16="http://schemas.microsoft.com/office/drawing/2014/main" id="{FAA99612-63C0-5B07-4ADE-1C8BBF73C7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CDA9AF-E349-347E-4F60-A47C754A808C}"/>
              </a:ext>
            </a:extLst>
          </p:cNvPr>
          <p:cNvSpPr>
            <a:spLocks noGrp="1"/>
          </p:cNvSpPr>
          <p:nvPr>
            <p:ph type="sldNum" sz="quarter" idx="12"/>
          </p:nvPr>
        </p:nvSpPr>
        <p:spPr/>
        <p:txBody>
          <a:bodyPr/>
          <a:lstStyle/>
          <a:p>
            <a:fld id="{4DA912A6-8DA7-4010-8602-30E5B9FD1BD5}" type="slidenum">
              <a:rPr lang="en-US" smtClean="0"/>
              <a:t>‹#›</a:t>
            </a:fld>
            <a:endParaRPr lang="en-US"/>
          </a:p>
        </p:txBody>
      </p:sp>
    </p:spTree>
    <p:extLst>
      <p:ext uri="{BB962C8B-B14F-4D97-AF65-F5344CB8AC3E}">
        <p14:creationId xmlns:p14="http://schemas.microsoft.com/office/powerpoint/2010/main" val="983687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8187D-3E70-6416-2F89-EF912448564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C40E46-C83B-A114-24B4-495E4D1999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8C8555-E925-34BD-C479-91549DDEFC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6CF6EC-CE13-40AD-3615-D5496043C5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3B86FC-1115-59CD-A064-8511148609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9B76BC-DD99-0EEF-A689-69B08B7CAFCA}"/>
              </a:ext>
            </a:extLst>
          </p:cNvPr>
          <p:cNvSpPr>
            <a:spLocks noGrp="1"/>
          </p:cNvSpPr>
          <p:nvPr>
            <p:ph type="dt" sz="half" idx="10"/>
          </p:nvPr>
        </p:nvSpPr>
        <p:spPr/>
        <p:txBody>
          <a:bodyPr/>
          <a:lstStyle/>
          <a:p>
            <a:fld id="{69658DD9-9339-4895-AC64-00370CA2E20E}" type="datetimeFigureOut">
              <a:rPr lang="en-US" smtClean="0"/>
              <a:t>2/17/2026</a:t>
            </a:fld>
            <a:endParaRPr lang="en-US"/>
          </a:p>
        </p:txBody>
      </p:sp>
      <p:sp>
        <p:nvSpPr>
          <p:cNvPr id="8" name="Footer Placeholder 7">
            <a:extLst>
              <a:ext uri="{FF2B5EF4-FFF2-40B4-BE49-F238E27FC236}">
                <a16:creationId xmlns:a16="http://schemas.microsoft.com/office/drawing/2014/main" id="{51EE9A82-56C7-3803-A448-DC28CEB68F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CC0E01-C6E0-8E17-7247-003EF642ABE9}"/>
              </a:ext>
            </a:extLst>
          </p:cNvPr>
          <p:cNvSpPr>
            <a:spLocks noGrp="1"/>
          </p:cNvSpPr>
          <p:nvPr>
            <p:ph type="sldNum" sz="quarter" idx="12"/>
          </p:nvPr>
        </p:nvSpPr>
        <p:spPr/>
        <p:txBody>
          <a:bodyPr/>
          <a:lstStyle/>
          <a:p>
            <a:fld id="{4DA912A6-8DA7-4010-8602-30E5B9FD1BD5}" type="slidenum">
              <a:rPr lang="en-US" smtClean="0"/>
              <a:t>‹#›</a:t>
            </a:fld>
            <a:endParaRPr lang="en-US"/>
          </a:p>
        </p:txBody>
      </p:sp>
    </p:spTree>
    <p:extLst>
      <p:ext uri="{BB962C8B-B14F-4D97-AF65-F5344CB8AC3E}">
        <p14:creationId xmlns:p14="http://schemas.microsoft.com/office/powerpoint/2010/main" val="1057247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72008-7F95-54D5-687D-0319FA000F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66DA19-9BE1-53DA-B170-D5E3D9887D33}"/>
              </a:ext>
            </a:extLst>
          </p:cNvPr>
          <p:cNvSpPr>
            <a:spLocks noGrp="1"/>
          </p:cNvSpPr>
          <p:nvPr>
            <p:ph type="dt" sz="half" idx="10"/>
          </p:nvPr>
        </p:nvSpPr>
        <p:spPr/>
        <p:txBody>
          <a:bodyPr/>
          <a:lstStyle/>
          <a:p>
            <a:fld id="{69658DD9-9339-4895-AC64-00370CA2E20E}" type="datetimeFigureOut">
              <a:rPr lang="en-US" smtClean="0"/>
              <a:t>2/17/2026</a:t>
            </a:fld>
            <a:endParaRPr lang="en-US"/>
          </a:p>
        </p:txBody>
      </p:sp>
      <p:sp>
        <p:nvSpPr>
          <p:cNvPr id="4" name="Footer Placeholder 3">
            <a:extLst>
              <a:ext uri="{FF2B5EF4-FFF2-40B4-BE49-F238E27FC236}">
                <a16:creationId xmlns:a16="http://schemas.microsoft.com/office/drawing/2014/main" id="{C6468C2B-02AE-71D5-55AE-C65984FA48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A964BF-BEBD-784B-5FD6-963D7096CF3C}"/>
              </a:ext>
            </a:extLst>
          </p:cNvPr>
          <p:cNvSpPr>
            <a:spLocks noGrp="1"/>
          </p:cNvSpPr>
          <p:nvPr>
            <p:ph type="sldNum" sz="quarter" idx="12"/>
          </p:nvPr>
        </p:nvSpPr>
        <p:spPr/>
        <p:txBody>
          <a:bodyPr/>
          <a:lstStyle/>
          <a:p>
            <a:fld id="{4DA912A6-8DA7-4010-8602-30E5B9FD1BD5}" type="slidenum">
              <a:rPr lang="en-US" smtClean="0"/>
              <a:t>‹#›</a:t>
            </a:fld>
            <a:endParaRPr lang="en-US"/>
          </a:p>
        </p:txBody>
      </p:sp>
    </p:spTree>
    <p:extLst>
      <p:ext uri="{BB962C8B-B14F-4D97-AF65-F5344CB8AC3E}">
        <p14:creationId xmlns:p14="http://schemas.microsoft.com/office/powerpoint/2010/main" val="1854950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2C89DF-D85D-AB1A-2DAF-E291BEDBC894}"/>
              </a:ext>
            </a:extLst>
          </p:cNvPr>
          <p:cNvSpPr>
            <a:spLocks noGrp="1"/>
          </p:cNvSpPr>
          <p:nvPr>
            <p:ph type="dt" sz="half" idx="10"/>
          </p:nvPr>
        </p:nvSpPr>
        <p:spPr/>
        <p:txBody>
          <a:bodyPr/>
          <a:lstStyle/>
          <a:p>
            <a:fld id="{69658DD9-9339-4895-AC64-00370CA2E20E}" type="datetimeFigureOut">
              <a:rPr lang="en-US" smtClean="0"/>
              <a:t>2/17/2026</a:t>
            </a:fld>
            <a:endParaRPr lang="en-US"/>
          </a:p>
        </p:txBody>
      </p:sp>
      <p:sp>
        <p:nvSpPr>
          <p:cNvPr id="3" name="Footer Placeholder 2">
            <a:extLst>
              <a:ext uri="{FF2B5EF4-FFF2-40B4-BE49-F238E27FC236}">
                <a16:creationId xmlns:a16="http://schemas.microsoft.com/office/drawing/2014/main" id="{900F975E-014F-43D2-9A8B-F1BA18A6F3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84D1C5-0A76-27A6-43F8-E148B9EA9CB6}"/>
              </a:ext>
            </a:extLst>
          </p:cNvPr>
          <p:cNvSpPr>
            <a:spLocks noGrp="1"/>
          </p:cNvSpPr>
          <p:nvPr>
            <p:ph type="sldNum" sz="quarter" idx="12"/>
          </p:nvPr>
        </p:nvSpPr>
        <p:spPr/>
        <p:txBody>
          <a:bodyPr/>
          <a:lstStyle/>
          <a:p>
            <a:fld id="{4DA912A6-8DA7-4010-8602-30E5B9FD1BD5}" type="slidenum">
              <a:rPr lang="en-US" smtClean="0"/>
              <a:t>‹#›</a:t>
            </a:fld>
            <a:endParaRPr lang="en-US"/>
          </a:p>
        </p:txBody>
      </p:sp>
    </p:spTree>
    <p:extLst>
      <p:ext uri="{BB962C8B-B14F-4D97-AF65-F5344CB8AC3E}">
        <p14:creationId xmlns:p14="http://schemas.microsoft.com/office/powerpoint/2010/main" val="1656834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DABC7-9AC3-9D89-D353-DD78698618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312BA85-BB39-EEA1-75BE-9395D4692F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E537-4DA0-B52A-AEB7-F9018B8BCC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D0FC51-C9E1-97C5-0665-669871FA8408}"/>
              </a:ext>
            </a:extLst>
          </p:cNvPr>
          <p:cNvSpPr>
            <a:spLocks noGrp="1"/>
          </p:cNvSpPr>
          <p:nvPr>
            <p:ph type="dt" sz="half" idx="10"/>
          </p:nvPr>
        </p:nvSpPr>
        <p:spPr/>
        <p:txBody>
          <a:bodyPr/>
          <a:lstStyle/>
          <a:p>
            <a:fld id="{69658DD9-9339-4895-AC64-00370CA2E20E}" type="datetimeFigureOut">
              <a:rPr lang="en-US" smtClean="0"/>
              <a:t>2/17/2026</a:t>
            </a:fld>
            <a:endParaRPr lang="en-US"/>
          </a:p>
        </p:txBody>
      </p:sp>
      <p:sp>
        <p:nvSpPr>
          <p:cNvPr id="6" name="Footer Placeholder 5">
            <a:extLst>
              <a:ext uri="{FF2B5EF4-FFF2-40B4-BE49-F238E27FC236}">
                <a16:creationId xmlns:a16="http://schemas.microsoft.com/office/drawing/2014/main" id="{C50CA310-21D1-C494-719E-ACB4E2ED32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E2D7FD-67C5-3C36-49AD-F5E46581AD1F}"/>
              </a:ext>
            </a:extLst>
          </p:cNvPr>
          <p:cNvSpPr>
            <a:spLocks noGrp="1"/>
          </p:cNvSpPr>
          <p:nvPr>
            <p:ph type="sldNum" sz="quarter" idx="12"/>
          </p:nvPr>
        </p:nvSpPr>
        <p:spPr/>
        <p:txBody>
          <a:bodyPr/>
          <a:lstStyle/>
          <a:p>
            <a:fld id="{4DA912A6-8DA7-4010-8602-30E5B9FD1BD5}" type="slidenum">
              <a:rPr lang="en-US" smtClean="0"/>
              <a:t>‹#›</a:t>
            </a:fld>
            <a:endParaRPr lang="en-US"/>
          </a:p>
        </p:txBody>
      </p:sp>
    </p:spTree>
    <p:extLst>
      <p:ext uri="{BB962C8B-B14F-4D97-AF65-F5344CB8AC3E}">
        <p14:creationId xmlns:p14="http://schemas.microsoft.com/office/powerpoint/2010/main" val="570753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EE149-E0FF-3CD4-5B3F-C97179B268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F79FBF-1A50-798D-FAE1-68E3C1E470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70D860-B853-73DD-AD10-870C74D451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B22799-8BF1-B640-8700-7DE067BCB8D8}"/>
              </a:ext>
            </a:extLst>
          </p:cNvPr>
          <p:cNvSpPr>
            <a:spLocks noGrp="1"/>
          </p:cNvSpPr>
          <p:nvPr>
            <p:ph type="dt" sz="half" idx="10"/>
          </p:nvPr>
        </p:nvSpPr>
        <p:spPr/>
        <p:txBody>
          <a:bodyPr/>
          <a:lstStyle/>
          <a:p>
            <a:fld id="{69658DD9-9339-4895-AC64-00370CA2E20E}" type="datetimeFigureOut">
              <a:rPr lang="en-US" smtClean="0"/>
              <a:t>2/17/2026</a:t>
            </a:fld>
            <a:endParaRPr lang="en-US"/>
          </a:p>
        </p:txBody>
      </p:sp>
      <p:sp>
        <p:nvSpPr>
          <p:cNvPr id="6" name="Footer Placeholder 5">
            <a:extLst>
              <a:ext uri="{FF2B5EF4-FFF2-40B4-BE49-F238E27FC236}">
                <a16:creationId xmlns:a16="http://schemas.microsoft.com/office/drawing/2014/main" id="{5749FB61-5FB6-DEBA-D7DE-14273E074C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A87646-0A60-8FC4-6C4A-98E17E8CC113}"/>
              </a:ext>
            </a:extLst>
          </p:cNvPr>
          <p:cNvSpPr>
            <a:spLocks noGrp="1"/>
          </p:cNvSpPr>
          <p:nvPr>
            <p:ph type="sldNum" sz="quarter" idx="12"/>
          </p:nvPr>
        </p:nvSpPr>
        <p:spPr/>
        <p:txBody>
          <a:bodyPr/>
          <a:lstStyle/>
          <a:p>
            <a:fld id="{4DA912A6-8DA7-4010-8602-30E5B9FD1BD5}" type="slidenum">
              <a:rPr lang="en-US" smtClean="0"/>
              <a:t>‹#›</a:t>
            </a:fld>
            <a:endParaRPr lang="en-US"/>
          </a:p>
        </p:txBody>
      </p:sp>
    </p:spTree>
    <p:extLst>
      <p:ext uri="{BB962C8B-B14F-4D97-AF65-F5344CB8AC3E}">
        <p14:creationId xmlns:p14="http://schemas.microsoft.com/office/powerpoint/2010/main" val="4141487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41354-3B4B-F45D-5C89-B7C75B2BA1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4E0D6A-E40F-9A26-0EF6-743AE63F92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C6598E-3188-C8C3-2C7B-04DA3C888DF3}"/>
              </a:ext>
            </a:extLst>
          </p:cNvPr>
          <p:cNvSpPr>
            <a:spLocks noGrp="1"/>
          </p:cNvSpPr>
          <p:nvPr>
            <p:ph type="dt" sz="half" idx="10"/>
          </p:nvPr>
        </p:nvSpPr>
        <p:spPr/>
        <p:txBody>
          <a:bodyPr/>
          <a:lstStyle/>
          <a:p>
            <a:fld id="{69658DD9-9339-4895-AC64-00370CA2E20E}" type="datetimeFigureOut">
              <a:rPr lang="en-US" smtClean="0"/>
              <a:t>2/17/2026</a:t>
            </a:fld>
            <a:endParaRPr lang="en-US"/>
          </a:p>
        </p:txBody>
      </p:sp>
      <p:sp>
        <p:nvSpPr>
          <p:cNvPr id="5" name="Footer Placeholder 4">
            <a:extLst>
              <a:ext uri="{FF2B5EF4-FFF2-40B4-BE49-F238E27FC236}">
                <a16:creationId xmlns:a16="http://schemas.microsoft.com/office/drawing/2014/main" id="{8D167031-F2E0-4488-964F-4342D82BFD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B20E39-5AAD-2228-A902-9A5700CBA377}"/>
              </a:ext>
            </a:extLst>
          </p:cNvPr>
          <p:cNvSpPr>
            <a:spLocks noGrp="1"/>
          </p:cNvSpPr>
          <p:nvPr>
            <p:ph type="sldNum" sz="quarter" idx="12"/>
          </p:nvPr>
        </p:nvSpPr>
        <p:spPr/>
        <p:txBody>
          <a:bodyPr/>
          <a:lstStyle/>
          <a:p>
            <a:fld id="{4DA912A6-8DA7-4010-8602-30E5B9FD1BD5}" type="slidenum">
              <a:rPr lang="en-US" smtClean="0"/>
              <a:t>‹#›</a:t>
            </a:fld>
            <a:endParaRPr lang="en-US"/>
          </a:p>
        </p:txBody>
      </p:sp>
    </p:spTree>
    <p:extLst>
      <p:ext uri="{BB962C8B-B14F-4D97-AF65-F5344CB8AC3E}">
        <p14:creationId xmlns:p14="http://schemas.microsoft.com/office/powerpoint/2010/main" val="1241714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551458-E753-4027-0C88-7B5FC1A035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A8DBF6-0559-9184-FB0C-28C58F37A6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88202A-5397-02FA-A618-E506CE502277}"/>
              </a:ext>
            </a:extLst>
          </p:cNvPr>
          <p:cNvSpPr>
            <a:spLocks noGrp="1"/>
          </p:cNvSpPr>
          <p:nvPr>
            <p:ph type="dt" sz="half" idx="10"/>
          </p:nvPr>
        </p:nvSpPr>
        <p:spPr/>
        <p:txBody>
          <a:bodyPr/>
          <a:lstStyle/>
          <a:p>
            <a:fld id="{69658DD9-9339-4895-AC64-00370CA2E20E}" type="datetimeFigureOut">
              <a:rPr lang="en-US" smtClean="0"/>
              <a:t>2/17/2026</a:t>
            </a:fld>
            <a:endParaRPr lang="en-US"/>
          </a:p>
        </p:txBody>
      </p:sp>
      <p:sp>
        <p:nvSpPr>
          <p:cNvPr id="5" name="Footer Placeholder 4">
            <a:extLst>
              <a:ext uri="{FF2B5EF4-FFF2-40B4-BE49-F238E27FC236}">
                <a16:creationId xmlns:a16="http://schemas.microsoft.com/office/drawing/2014/main" id="{DB966359-B23B-ABF8-78A4-3809DD49FF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21CE94-4399-2324-1568-9797F81EAC69}"/>
              </a:ext>
            </a:extLst>
          </p:cNvPr>
          <p:cNvSpPr>
            <a:spLocks noGrp="1"/>
          </p:cNvSpPr>
          <p:nvPr>
            <p:ph type="sldNum" sz="quarter" idx="12"/>
          </p:nvPr>
        </p:nvSpPr>
        <p:spPr/>
        <p:txBody>
          <a:bodyPr/>
          <a:lstStyle/>
          <a:p>
            <a:fld id="{4DA912A6-8DA7-4010-8602-30E5B9FD1BD5}" type="slidenum">
              <a:rPr lang="en-US" smtClean="0"/>
              <a:t>‹#›</a:t>
            </a:fld>
            <a:endParaRPr lang="en-US"/>
          </a:p>
        </p:txBody>
      </p:sp>
    </p:spTree>
    <p:extLst>
      <p:ext uri="{BB962C8B-B14F-4D97-AF65-F5344CB8AC3E}">
        <p14:creationId xmlns:p14="http://schemas.microsoft.com/office/powerpoint/2010/main" val="322090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1EAF04-DDCD-6F61-7A01-99EA2DFC66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21913D-D292-F56B-6B5B-1DF570A4A5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3448A2-1954-21F0-53F4-A74A3C220A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9658DD9-9339-4895-AC64-00370CA2E20E}" type="datetimeFigureOut">
              <a:rPr lang="en-US" smtClean="0"/>
              <a:t>2/17/2026</a:t>
            </a:fld>
            <a:endParaRPr lang="en-US"/>
          </a:p>
        </p:txBody>
      </p:sp>
      <p:sp>
        <p:nvSpPr>
          <p:cNvPr id="5" name="Footer Placeholder 4">
            <a:extLst>
              <a:ext uri="{FF2B5EF4-FFF2-40B4-BE49-F238E27FC236}">
                <a16:creationId xmlns:a16="http://schemas.microsoft.com/office/drawing/2014/main" id="{78822474-A529-AC9A-D2B6-9CE175C15A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FBA64EF-388F-294A-D19B-2931243128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DA912A6-8DA7-4010-8602-30E5B9FD1BD5}" type="slidenum">
              <a:rPr lang="en-US" smtClean="0"/>
              <a:t>‹#›</a:t>
            </a:fld>
            <a:endParaRPr lang="en-US"/>
          </a:p>
        </p:txBody>
      </p:sp>
    </p:spTree>
    <p:extLst>
      <p:ext uri="{BB962C8B-B14F-4D97-AF65-F5344CB8AC3E}">
        <p14:creationId xmlns:p14="http://schemas.microsoft.com/office/powerpoint/2010/main" val="12096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Avril.Knox@tamuc.edu" TargetMode="External"/><Relationship Id="rId2" Type="http://schemas.openxmlformats.org/officeDocument/2006/relationships/hyperlink" Target="mailto:Brian.Brumley@tamuc.edu" TargetMode="External"/><Relationship Id="rId1" Type="http://schemas.openxmlformats.org/officeDocument/2006/relationships/slideLayout" Target="../slideLayouts/slideLayout2.xml"/><Relationship Id="rId4" Type="http://schemas.openxmlformats.org/officeDocument/2006/relationships/hyperlink" Target="mailto:Leanne.Farquhar@tamuc.ed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HelpDesk@tamuc.edu"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Avril.Knox@tamuc.edu"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C908A-BA61-F1F0-FB0F-A3A7C8A57E03}"/>
              </a:ext>
            </a:extLst>
          </p:cNvPr>
          <p:cNvSpPr>
            <a:spLocks noGrp="1"/>
          </p:cNvSpPr>
          <p:nvPr>
            <p:ph type="ctrTitle"/>
          </p:nvPr>
        </p:nvSpPr>
        <p:spPr/>
        <p:txBody>
          <a:bodyPr>
            <a:normAutofit fontScale="90000"/>
          </a:bodyPr>
          <a:lstStyle/>
          <a:p>
            <a:r>
              <a:rPr lang="en-US" dirty="0"/>
              <a:t>Master of Social Work (MSW)</a:t>
            </a:r>
            <a:br>
              <a:rPr lang="en-US" dirty="0"/>
            </a:br>
            <a:r>
              <a:rPr lang="en-US" dirty="0"/>
              <a:t>Program                                                                                   </a:t>
            </a:r>
          </a:p>
        </p:txBody>
      </p:sp>
      <p:sp>
        <p:nvSpPr>
          <p:cNvPr id="3" name="Subtitle 2">
            <a:extLst>
              <a:ext uri="{FF2B5EF4-FFF2-40B4-BE49-F238E27FC236}">
                <a16:creationId xmlns:a16="http://schemas.microsoft.com/office/drawing/2014/main" id="{1CA1B728-0921-2BFA-31F4-29CFB36DD283}"/>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79380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A7C2F-14CB-72D7-6D72-915FBFE9665E}"/>
              </a:ext>
            </a:extLst>
          </p:cNvPr>
          <p:cNvSpPr>
            <a:spLocks noGrp="1"/>
          </p:cNvSpPr>
          <p:nvPr>
            <p:ph type="title"/>
          </p:nvPr>
        </p:nvSpPr>
        <p:spPr/>
        <p:txBody>
          <a:bodyPr/>
          <a:lstStyle/>
          <a:p>
            <a:r>
              <a:rPr lang="en-US" dirty="0"/>
              <a:t>Directory</a:t>
            </a:r>
          </a:p>
        </p:txBody>
      </p:sp>
      <p:sp>
        <p:nvSpPr>
          <p:cNvPr id="3" name="Content Placeholder 2">
            <a:extLst>
              <a:ext uri="{FF2B5EF4-FFF2-40B4-BE49-F238E27FC236}">
                <a16:creationId xmlns:a16="http://schemas.microsoft.com/office/drawing/2014/main" id="{1005F5B7-FDC3-172F-47F2-9C86586412D6}"/>
              </a:ext>
            </a:extLst>
          </p:cNvPr>
          <p:cNvSpPr>
            <a:spLocks noGrp="1"/>
          </p:cNvSpPr>
          <p:nvPr>
            <p:ph idx="1"/>
          </p:nvPr>
        </p:nvSpPr>
        <p:spPr/>
        <p:txBody>
          <a:bodyPr/>
          <a:lstStyle/>
          <a:p>
            <a:endParaRPr lang="en-US" dirty="0"/>
          </a:p>
          <a:p>
            <a:r>
              <a:rPr lang="en-US" dirty="0"/>
              <a:t>Brian Brumley </a:t>
            </a:r>
            <a:r>
              <a:rPr lang="en-US" dirty="0">
                <a:hlinkClick r:id="rId2"/>
              </a:rPr>
              <a:t>Brian.Brumley@tamuc.edu</a:t>
            </a:r>
            <a:r>
              <a:rPr lang="en-US" dirty="0"/>
              <a:t> – Director of MSW and your advisor.</a:t>
            </a:r>
          </a:p>
          <a:p>
            <a:endParaRPr lang="en-US" dirty="0"/>
          </a:p>
          <a:p>
            <a:r>
              <a:rPr lang="en-US" dirty="0"/>
              <a:t>Avril Knox </a:t>
            </a:r>
            <a:r>
              <a:rPr lang="en-US" dirty="0">
                <a:hlinkClick r:id="rId3"/>
              </a:rPr>
              <a:t>Avril.Knox@tamuc.edu</a:t>
            </a:r>
            <a:r>
              <a:rPr lang="en-US" dirty="0"/>
              <a:t> – Director of Field</a:t>
            </a:r>
          </a:p>
          <a:p>
            <a:endParaRPr lang="en-US" dirty="0"/>
          </a:p>
          <a:p>
            <a:r>
              <a:rPr lang="en-US" dirty="0"/>
              <a:t>Leanne Farquhar </a:t>
            </a:r>
            <a:r>
              <a:rPr lang="en-US" dirty="0">
                <a:hlinkClick r:id="rId4"/>
              </a:rPr>
              <a:t>Leanne.Farquhar@tamuc.edu</a:t>
            </a:r>
            <a:r>
              <a:rPr lang="en-US" dirty="0"/>
              <a:t> – Administrative Coordinator.</a:t>
            </a:r>
          </a:p>
        </p:txBody>
      </p:sp>
    </p:spTree>
    <p:extLst>
      <p:ext uri="{BB962C8B-B14F-4D97-AF65-F5344CB8AC3E}">
        <p14:creationId xmlns:p14="http://schemas.microsoft.com/office/powerpoint/2010/main" val="3059385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471FF-199F-AEFE-EEA2-CAE55927FC5B}"/>
              </a:ext>
            </a:extLst>
          </p:cNvPr>
          <p:cNvSpPr>
            <a:spLocks noGrp="1"/>
          </p:cNvSpPr>
          <p:nvPr>
            <p:ph type="title"/>
          </p:nvPr>
        </p:nvSpPr>
        <p:spPr/>
        <p:txBody>
          <a:bodyPr/>
          <a:lstStyle/>
          <a:p>
            <a:r>
              <a:rPr lang="en-US" dirty="0"/>
              <a:t>Two types of students:	</a:t>
            </a:r>
          </a:p>
        </p:txBody>
      </p:sp>
      <p:sp>
        <p:nvSpPr>
          <p:cNvPr id="3" name="Content Placeholder 2">
            <a:extLst>
              <a:ext uri="{FF2B5EF4-FFF2-40B4-BE49-F238E27FC236}">
                <a16:creationId xmlns:a16="http://schemas.microsoft.com/office/drawing/2014/main" id="{19BFAC47-61C5-FD3D-2F19-C8262282AD73}"/>
              </a:ext>
            </a:extLst>
          </p:cNvPr>
          <p:cNvSpPr>
            <a:spLocks noGrp="1"/>
          </p:cNvSpPr>
          <p:nvPr>
            <p:ph idx="1"/>
          </p:nvPr>
        </p:nvSpPr>
        <p:spPr/>
        <p:txBody>
          <a:bodyPr/>
          <a:lstStyle/>
          <a:p>
            <a:pPr marL="0" indent="0">
              <a:buNone/>
            </a:pPr>
            <a:r>
              <a:rPr lang="en-US" dirty="0">
                <a:highlight>
                  <a:srgbClr val="FFFF00"/>
                </a:highlight>
              </a:rPr>
              <a:t>Foundation</a:t>
            </a:r>
            <a:r>
              <a:rPr lang="en-US" dirty="0"/>
              <a:t> – Students without a Bachelor of Social Work (BSW) take a total of 19 classes totaling 57 credit hrs.  After 8 classes, will become AGP/Advanced Standing student.</a:t>
            </a:r>
          </a:p>
          <a:p>
            <a:pPr marL="0" indent="0">
              <a:buNone/>
            </a:pPr>
            <a:endParaRPr lang="en-US" dirty="0"/>
          </a:p>
          <a:p>
            <a:pPr marL="0" indent="0">
              <a:buNone/>
            </a:pPr>
            <a:r>
              <a:rPr lang="en-US" dirty="0">
                <a:highlight>
                  <a:srgbClr val="FFFF00"/>
                </a:highlight>
              </a:rPr>
              <a:t>AGP </a:t>
            </a:r>
            <a:r>
              <a:rPr lang="en-US" dirty="0"/>
              <a:t>– Students with a BSW within last 6 years.  Take a total of 11 classes totaling 33 credit hrs.</a:t>
            </a:r>
          </a:p>
          <a:p>
            <a:pPr marL="0" indent="0">
              <a:buNone/>
            </a:pPr>
            <a:endParaRPr lang="en-US" dirty="0"/>
          </a:p>
        </p:txBody>
      </p:sp>
    </p:spTree>
    <p:extLst>
      <p:ext uri="{BB962C8B-B14F-4D97-AF65-F5344CB8AC3E}">
        <p14:creationId xmlns:p14="http://schemas.microsoft.com/office/powerpoint/2010/main" val="456800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3F8A4-9413-2D2F-DBB4-D8295FFC1C43}"/>
              </a:ext>
            </a:extLst>
          </p:cNvPr>
          <p:cNvSpPr>
            <a:spLocks noGrp="1"/>
          </p:cNvSpPr>
          <p:nvPr>
            <p:ph type="title"/>
          </p:nvPr>
        </p:nvSpPr>
        <p:spPr/>
        <p:txBody>
          <a:bodyPr>
            <a:normAutofit fontScale="90000"/>
          </a:bodyPr>
          <a:lstStyle/>
          <a:p>
            <a:r>
              <a:rPr lang="en-US" dirty="0"/>
              <a:t>Examples of class schedule for </a:t>
            </a:r>
            <a:br>
              <a:rPr lang="en-US" dirty="0"/>
            </a:br>
            <a:r>
              <a:rPr lang="en-US" dirty="0"/>
              <a:t>Foundation vs. AGP student:</a:t>
            </a:r>
            <a:br>
              <a:rPr lang="en-US" dirty="0"/>
            </a:br>
            <a:endParaRPr lang="en-US" dirty="0"/>
          </a:p>
        </p:txBody>
      </p:sp>
      <p:pic>
        <p:nvPicPr>
          <p:cNvPr id="9" name="Content Placeholder 8">
            <a:extLst>
              <a:ext uri="{FF2B5EF4-FFF2-40B4-BE49-F238E27FC236}">
                <a16:creationId xmlns:a16="http://schemas.microsoft.com/office/drawing/2014/main" id="{154E459C-29B4-B0F5-698F-85C2B8D42340}"/>
              </a:ext>
            </a:extLst>
          </p:cNvPr>
          <p:cNvPicPr>
            <a:picLocks noGrp="1" noChangeAspect="1"/>
          </p:cNvPicPr>
          <p:nvPr>
            <p:ph idx="1"/>
          </p:nvPr>
        </p:nvPicPr>
        <p:blipFill>
          <a:blip r:embed="rId2"/>
          <a:stretch>
            <a:fillRect/>
          </a:stretch>
        </p:blipFill>
        <p:spPr>
          <a:xfrm>
            <a:off x="2887979" y="4940711"/>
            <a:ext cx="7067181" cy="1552164"/>
          </a:xfrm>
          <a:prstGeom prst="rect">
            <a:avLst/>
          </a:prstGeom>
        </p:spPr>
      </p:pic>
      <p:pic>
        <p:nvPicPr>
          <p:cNvPr id="7" name="Picture 6">
            <a:extLst>
              <a:ext uri="{FF2B5EF4-FFF2-40B4-BE49-F238E27FC236}">
                <a16:creationId xmlns:a16="http://schemas.microsoft.com/office/drawing/2014/main" id="{152FF7BB-B86F-84F7-7630-67F399711549}"/>
              </a:ext>
            </a:extLst>
          </p:cNvPr>
          <p:cNvPicPr>
            <a:picLocks noChangeAspect="1"/>
          </p:cNvPicPr>
          <p:nvPr/>
        </p:nvPicPr>
        <p:blipFill>
          <a:blip r:embed="rId3"/>
          <a:stretch>
            <a:fillRect/>
          </a:stretch>
        </p:blipFill>
        <p:spPr>
          <a:xfrm>
            <a:off x="2887979" y="1725561"/>
            <a:ext cx="7067182" cy="2806053"/>
          </a:xfrm>
          <a:prstGeom prst="rect">
            <a:avLst/>
          </a:prstGeom>
        </p:spPr>
      </p:pic>
    </p:spTree>
    <p:extLst>
      <p:ext uri="{BB962C8B-B14F-4D97-AF65-F5344CB8AC3E}">
        <p14:creationId xmlns:p14="http://schemas.microsoft.com/office/powerpoint/2010/main" val="1524835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B27E0-AE77-102A-D047-675E74EA85AE}"/>
              </a:ext>
            </a:extLst>
          </p:cNvPr>
          <p:cNvSpPr>
            <a:spLocks noGrp="1"/>
          </p:cNvSpPr>
          <p:nvPr>
            <p:ph type="title"/>
          </p:nvPr>
        </p:nvSpPr>
        <p:spPr/>
        <p:txBody>
          <a:bodyPr/>
          <a:lstStyle/>
          <a:p>
            <a:r>
              <a:rPr lang="en-US" dirty="0"/>
              <a:t>Where is the Schedule of Classes </a:t>
            </a:r>
            <a:br>
              <a:rPr lang="en-US" dirty="0"/>
            </a:br>
            <a:r>
              <a:rPr lang="en-US" dirty="0"/>
              <a:t>and how to register:</a:t>
            </a:r>
          </a:p>
        </p:txBody>
      </p:sp>
      <p:sp>
        <p:nvSpPr>
          <p:cNvPr id="3" name="Content Placeholder 2">
            <a:extLst>
              <a:ext uri="{FF2B5EF4-FFF2-40B4-BE49-F238E27FC236}">
                <a16:creationId xmlns:a16="http://schemas.microsoft.com/office/drawing/2014/main" id="{8DEB177B-7480-3A40-4C73-E139EFA22EFF}"/>
              </a:ext>
            </a:extLst>
          </p:cNvPr>
          <p:cNvSpPr>
            <a:spLocks noGrp="1"/>
          </p:cNvSpPr>
          <p:nvPr>
            <p:ph idx="1"/>
          </p:nvPr>
        </p:nvSpPr>
        <p:spPr/>
        <p:txBody>
          <a:bodyPr>
            <a:normAutofit fontScale="85000" lnSpcReduction="20000"/>
          </a:bodyPr>
          <a:lstStyle/>
          <a:p>
            <a:endParaRPr lang="en-US" dirty="0"/>
          </a:p>
          <a:p>
            <a:endParaRPr lang="en-US" dirty="0"/>
          </a:p>
          <a:p>
            <a:endParaRPr lang="en-US" dirty="0"/>
          </a:p>
          <a:p>
            <a:endParaRPr lang="en-US" dirty="0"/>
          </a:p>
          <a:p>
            <a:endParaRPr lang="en-US" dirty="0"/>
          </a:p>
          <a:p>
            <a:endParaRPr lang="en-US" dirty="0"/>
          </a:p>
          <a:p>
            <a:r>
              <a:rPr lang="en-US" dirty="0"/>
              <a:t>On the Schedule of Classes, pick your classes and write down the Class #, Section # and CRN (503.01W  20670).</a:t>
            </a:r>
          </a:p>
          <a:p>
            <a:r>
              <a:rPr lang="en-US" dirty="0"/>
              <a:t>Sign in to MyLeo / Student Resources / Registration Menu / Register/Add or Drop Classes / Select a Term / Sign Financial Responsibility Agreement.  Put in CRN’s of your chosen classes.</a:t>
            </a:r>
          </a:p>
          <a:p>
            <a:r>
              <a:rPr lang="en-US" dirty="0"/>
              <a:t>Problems?  Call 903-468-6000 or email </a:t>
            </a:r>
            <a:r>
              <a:rPr lang="en-US" dirty="0">
                <a:hlinkClick r:id="rId2"/>
              </a:rPr>
              <a:t>HelpDesk@tamuc.edu</a:t>
            </a:r>
            <a:endParaRPr lang="en-US" dirty="0"/>
          </a:p>
          <a:p>
            <a:endParaRPr lang="en-US" dirty="0"/>
          </a:p>
        </p:txBody>
      </p:sp>
      <p:pic>
        <p:nvPicPr>
          <p:cNvPr id="5" name="Picture 4">
            <a:extLst>
              <a:ext uri="{FF2B5EF4-FFF2-40B4-BE49-F238E27FC236}">
                <a16:creationId xmlns:a16="http://schemas.microsoft.com/office/drawing/2014/main" id="{2F0C26BD-BC96-A5EF-94D4-05C6CE4F8644}"/>
              </a:ext>
            </a:extLst>
          </p:cNvPr>
          <p:cNvPicPr>
            <a:picLocks noChangeAspect="1"/>
          </p:cNvPicPr>
          <p:nvPr/>
        </p:nvPicPr>
        <p:blipFill>
          <a:blip r:embed="rId3"/>
          <a:stretch>
            <a:fillRect/>
          </a:stretch>
        </p:blipFill>
        <p:spPr>
          <a:xfrm>
            <a:off x="1414732" y="1797069"/>
            <a:ext cx="2363638" cy="2194636"/>
          </a:xfrm>
          <a:prstGeom prst="rect">
            <a:avLst/>
          </a:prstGeom>
        </p:spPr>
      </p:pic>
    </p:spTree>
    <p:extLst>
      <p:ext uri="{BB962C8B-B14F-4D97-AF65-F5344CB8AC3E}">
        <p14:creationId xmlns:p14="http://schemas.microsoft.com/office/powerpoint/2010/main" val="1191720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56A0C-BC39-4A7F-AEE1-C6D74C54D656}"/>
              </a:ext>
            </a:extLst>
          </p:cNvPr>
          <p:cNvSpPr>
            <a:spLocks noGrp="1"/>
          </p:cNvSpPr>
          <p:nvPr>
            <p:ph type="title"/>
          </p:nvPr>
        </p:nvSpPr>
        <p:spPr/>
        <p:txBody>
          <a:bodyPr/>
          <a:lstStyle/>
          <a:p>
            <a:r>
              <a:rPr lang="en-US" dirty="0"/>
              <a:t>You are registered…now what?</a:t>
            </a:r>
          </a:p>
        </p:txBody>
      </p:sp>
      <p:sp>
        <p:nvSpPr>
          <p:cNvPr id="3" name="Content Placeholder 2">
            <a:extLst>
              <a:ext uri="{FF2B5EF4-FFF2-40B4-BE49-F238E27FC236}">
                <a16:creationId xmlns:a16="http://schemas.microsoft.com/office/drawing/2014/main" id="{39E3E2D6-C456-C180-038F-5C415C2BD206}"/>
              </a:ext>
            </a:extLst>
          </p:cNvPr>
          <p:cNvSpPr>
            <a:spLocks noGrp="1"/>
          </p:cNvSpPr>
          <p:nvPr>
            <p:ph idx="1"/>
          </p:nvPr>
        </p:nvSpPr>
        <p:spPr/>
        <p:txBody>
          <a:bodyPr>
            <a:normAutofit fontScale="92500" lnSpcReduction="20000"/>
          </a:bodyPr>
          <a:lstStyle/>
          <a:p>
            <a:endParaRPr lang="en-US" dirty="0"/>
          </a:p>
          <a:p>
            <a:pPr marL="0" indent="0">
              <a:buNone/>
            </a:pPr>
            <a:r>
              <a:rPr lang="en-US" dirty="0"/>
              <a:t>Faculty are encouraged to provide the syllabus a few days prior to the semester beginning.  If you do not receive the syllabus, it will be available in D2L for the semester.  The syllabus for every class is a </a:t>
            </a:r>
            <a:r>
              <a:rPr lang="en-US" u="sng" dirty="0"/>
              <a:t>required</a:t>
            </a:r>
            <a:r>
              <a:rPr lang="en-US" dirty="0"/>
              <a:t> read.  Syllabi are also located in the Schedule of Classes if you join the class late.</a:t>
            </a:r>
          </a:p>
          <a:p>
            <a:endParaRPr lang="en-US" dirty="0"/>
          </a:p>
          <a:p>
            <a:pPr marL="0" indent="0">
              <a:buNone/>
            </a:pPr>
            <a:r>
              <a:rPr lang="en-US" dirty="0"/>
              <a:t>D2L – Cloud-based software leader that makes learning experiences better.</a:t>
            </a:r>
          </a:p>
          <a:p>
            <a:pPr marL="0" indent="0">
              <a:buNone/>
            </a:pPr>
            <a:endParaRPr lang="en-US" dirty="0"/>
          </a:p>
          <a:p>
            <a:pPr marL="0" indent="0">
              <a:buNone/>
            </a:pPr>
            <a:r>
              <a:rPr lang="en-US" dirty="0"/>
              <a:t>TK20 – Where students store their assessed coursework and field experience.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08352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5911A-2737-18EF-AC2B-CA326EF804C5}"/>
              </a:ext>
            </a:extLst>
          </p:cNvPr>
          <p:cNvSpPr>
            <a:spLocks noGrp="1"/>
          </p:cNvSpPr>
          <p:nvPr>
            <p:ph type="title"/>
          </p:nvPr>
        </p:nvSpPr>
        <p:spPr/>
        <p:txBody>
          <a:bodyPr/>
          <a:lstStyle/>
          <a:p>
            <a:r>
              <a:rPr lang="en-US" dirty="0"/>
              <a:t>Social Work classes are NOT offered </a:t>
            </a:r>
            <a:br>
              <a:rPr lang="en-US" dirty="0"/>
            </a:br>
            <a:r>
              <a:rPr lang="en-US" dirty="0"/>
              <a:t>every semester</a:t>
            </a:r>
          </a:p>
        </p:txBody>
      </p:sp>
      <p:sp>
        <p:nvSpPr>
          <p:cNvPr id="3" name="Content Placeholder 2">
            <a:extLst>
              <a:ext uri="{FF2B5EF4-FFF2-40B4-BE49-F238E27FC236}">
                <a16:creationId xmlns:a16="http://schemas.microsoft.com/office/drawing/2014/main" id="{83B91A9B-9E25-13E7-142D-FA08994CFAA1}"/>
              </a:ext>
            </a:extLst>
          </p:cNvPr>
          <p:cNvSpPr>
            <a:spLocks noGrp="1"/>
          </p:cNvSpPr>
          <p:nvPr>
            <p:ph idx="1"/>
          </p:nvPr>
        </p:nvSpPr>
        <p:spPr/>
        <p:txBody>
          <a:bodyPr>
            <a:normAutofit lnSpcReduction="10000"/>
          </a:bodyPr>
          <a:lstStyle/>
          <a:p>
            <a:pPr marL="914400" lvl="2" indent="0">
              <a:buNone/>
            </a:pPr>
            <a:r>
              <a:rPr lang="en-US" b="1" dirty="0"/>
              <a:t>	SPRING</a:t>
            </a:r>
            <a:r>
              <a:rPr lang="en-US" dirty="0"/>
              <a:t>			</a:t>
            </a:r>
            <a:r>
              <a:rPr lang="en-US" b="1" dirty="0"/>
              <a:t>SUMMER	</a:t>
            </a:r>
            <a:r>
              <a:rPr lang="en-US" dirty="0"/>
              <a:t>	</a:t>
            </a:r>
            <a:r>
              <a:rPr lang="en-US" b="1" dirty="0"/>
              <a:t>FALL</a:t>
            </a:r>
          </a:p>
          <a:p>
            <a:pPr marL="914400" lvl="2" indent="0">
              <a:buNone/>
            </a:pPr>
            <a:r>
              <a:rPr lang="en-US" dirty="0"/>
              <a:t>	503			507			501</a:t>
            </a:r>
          </a:p>
          <a:p>
            <a:pPr marL="914400" lvl="2" indent="0">
              <a:buNone/>
            </a:pPr>
            <a:r>
              <a:rPr lang="en-US" dirty="0"/>
              <a:t>	505			</a:t>
            </a:r>
            <a:r>
              <a:rPr lang="en-US" dirty="0">
                <a:highlight>
                  <a:srgbClr val="FFFF00"/>
                </a:highlight>
              </a:rPr>
              <a:t>510</a:t>
            </a:r>
            <a:r>
              <a:rPr lang="en-US" dirty="0"/>
              <a:t>			507</a:t>
            </a:r>
          </a:p>
          <a:p>
            <a:pPr marL="914400" lvl="2" indent="0">
              <a:buNone/>
            </a:pPr>
            <a:r>
              <a:rPr lang="en-US" dirty="0"/>
              <a:t>	506			</a:t>
            </a:r>
            <a:r>
              <a:rPr lang="en-US" dirty="0">
                <a:highlight>
                  <a:srgbClr val="FFFF00"/>
                </a:highlight>
              </a:rPr>
              <a:t>511</a:t>
            </a:r>
            <a:r>
              <a:rPr lang="en-US" dirty="0"/>
              <a:t>			508</a:t>
            </a:r>
          </a:p>
          <a:p>
            <a:pPr marL="914400" lvl="2" indent="0">
              <a:buNone/>
            </a:pPr>
            <a:r>
              <a:rPr lang="en-US" dirty="0"/>
              <a:t>	</a:t>
            </a:r>
            <a:r>
              <a:rPr lang="en-US" dirty="0">
                <a:highlight>
                  <a:srgbClr val="FFFF00"/>
                </a:highlight>
              </a:rPr>
              <a:t>510</a:t>
            </a:r>
            <a:r>
              <a:rPr lang="en-US" dirty="0"/>
              <a:t>			512			509</a:t>
            </a:r>
          </a:p>
          <a:p>
            <a:pPr marL="914400" lvl="2" indent="0">
              <a:buNone/>
            </a:pPr>
            <a:r>
              <a:rPr lang="en-US" dirty="0"/>
              <a:t>	</a:t>
            </a:r>
            <a:r>
              <a:rPr lang="en-US" dirty="0">
                <a:highlight>
                  <a:srgbClr val="FFFF00"/>
                </a:highlight>
              </a:rPr>
              <a:t>511</a:t>
            </a:r>
            <a:r>
              <a:rPr lang="en-US" dirty="0"/>
              <a:t>			</a:t>
            </a:r>
            <a:r>
              <a:rPr lang="en-US" dirty="0">
                <a:highlight>
                  <a:srgbClr val="FFFF00"/>
                </a:highlight>
              </a:rPr>
              <a:t>513</a:t>
            </a:r>
            <a:r>
              <a:rPr lang="en-US" dirty="0"/>
              <a:t>			</a:t>
            </a:r>
            <a:r>
              <a:rPr lang="en-US" dirty="0">
                <a:highlight>
                  <a:srgbClr val="FFFF00"/>
                </a:highlight>
              </a:rPr>
              <a:t>510</a:t>
            </a:r>
          </a:p>
          <a:p>
            <a:pPr marL="914400" lvl="2" indent="0">
              <a:buNone/>
            </a:pPr>
            <a:r>
              <a:rPr lang="en-US" dirty="0"/>
              <a:t>	</a:t>
            </a:r>
            <a:r>
              <a:rPr lang="en-US" dirty="0">
                <a:highlight>
                  <a:srgbClr val="FFFF00"/>
                </a:highlight>
              </a:rPr>
              <a:t>513</a:t>
            </a:r>
            <a:r>
              <a:rPr lang="en-US" dirty="0"/>
              <a:t>			514			</a:t>
            </a:r>
            <a:r>
              <a:rPr lang="en-US" dirty="0">
                <a:highlight>
                  <a:srgbClr val="FFFF00"/>
                </a:highlight>
              </a:rPr>
              <a:t>511</a:t>
            </a:r>
          </a:p>
          <a:p>
            <a:pPr marL="914400" lvl="2" indent="0">
              <a:buNone/>
            </a:pPr>
            <a:r>
              <a:rPr lang="en-US" dirty="0"/>
              <a:t>	521			541			</a:t>
            </a:r>
            <a:r>
              <a:rPr lang="en-US" dirty="0">
                <a:highlight>
                  <a:srgbClr val="FFFF00"/>
                </a:highlight>
              </a:rPr>
              <a:t>513</a:t>
            </a:r>
          </a:p>
          <a:p>
            <a:pPr marL="914400" lvl="2" indent="0">
              <a:buNone/>
            </a:pPr>
            <a:r>
              <a:rPr lang="en-US" dirty="0"/>
              <a:t>	531			</a:t>
            </a:r>
            <a:r>
              <a:rPr lang="en-US" dirty="0">
                <a:highlight>
                  <a:srgbClr val="FFFF00"/>
                </a:highlight>
              </a:rPr>
              <a:t>554</a:t>
            </a:r>
            <a:r>
              <a:rPr lang="en-US" dirty="0"/>
              <a:t>			531</a:t>
            </a:r>
          </a:p>
          <a:p>
            <a:pPr marL="914400" lvl="2" indent="0">
              <a:buNone/>
            </a:pPr>
            <a:r>
              <a:rPr lang="en-US" dirty="0"/>
              <a:t>	553			595			541</a:t>
            </a:r>
          </a:p>
          <a:p>
            <a:pPr marL="914400" lvl="2" indent="0">
              <a:buNone/>
            </a:pPr>
            <a:r>
              <a:rPr lang="en-US" dirty="0"/>
              <a:t>	</a:t>
            </a:r>
            <a:r>
              <a:rPr lang="en-US" dirty="0">
                <a:highlight>
                  <a:srgbClr val="FFFF00"/>
                </a:highlight>
              </a:rPr>
              <a:t>554</a:t>
            </a:r>
            <a:r>
              <a:rPr lang="en-US" dirty="0"/>
              <a:t>			597			553</a:t>
            </a:r>
          </a:p>
          <a:p>
            <a:pPr marL="914400" lvl="2" indent="0">
              <a:buNone/>
            </a:pPr>
            <a:r>
              <a:rPr lang="en-US" dirty="0"/>
              <a:t>	590						</a:t>
            </a:r>
            <a:r>
              <a:rPr lang="en-US" dirty="0">
                <a:highlight>
                  <a:srgbClr val="FFFF00"/>
                </a:highlight>
              </a:rPr>
              <a:t>554</a:t>
            </a:r>
          </a:p>
          <a:p>
            <a:pPr marL="914400" lvl="2" indent="0">
              <a:buNone/>
            </a:pPr>
            <a:r>
              <a:rPr lang="en-US" dirty="0"/>
              <a:t>	595						590</a:t>
            </a:r>
          </a:p>
          <a:p>
            <a:endParaRPr lang="en-US" dirty="0"/>
          </a:p>
        </p:txBody>
      </p:sp>
    </p:spTree>
    <p:extLst>
      <p:ext uri="{BB962C8B-B14F-4D97-AF65-F5344CB8AC3E}">
        <p14:creationId xmlns:p14="http://schemas.microsoft.com/office/powerpoint/2010/main" val="3782075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CFEF0-CBCA-6559-4384-67755172BA3B}"/>
              </a:ext>
            </a:extLst>
          </p:cNvPr>
          <p:cNvSpPr>
            <a:spLocks noGrp="1"/>
          </p:cNvSpPr>
          <p:nvPr>
            <p:ph type="title"/>
          </p:nvPr>
        </p:nvSpPr>
        <p:spPr/>
        <p:txBody>
          <a:bodyPr/>
          <a:lstStyle/>
          <a:p>
            <a:r>
              <a:rPr lang="en-US" dirty="0"/>
              <a:t>Why is that important?</a:t>
            </a:r>
          </a:p>
        </p:txBody>
      </p:sp>
      <p:sp>
        <p:nvSpPr>
          <p:cNvPr id="3" name="Content Placeholder 2">
            <a:extLst>
              <a:ext uri="{FF2B5EF4-FFF2-40B4-BE49-F238E27FC236}">
                <a16:creationId xmlns:a16="http://schemas.microsoft.com/office/drawing/2014/main" id="{D876314B-0C99-8708-A0F8-419164F0D34F}"/>
              </a:ext>
            </a:extLst>
          </p:cNvPr>
          <p:cNvSpPr>
            <a:spLocks noGrp="1"/>
          </p:cNvSpPr>
          <p:nvPr>
            <p:ph idx="1"/>
          </p:nvPr>
        </p:nvSpPr>
        <p:spPr/>
        <p:txBody>
          <a:bodyPr>
            <a:normAutofit fontScale="92500" lnSpcReduction="20000"/>
          </a:bodyPr>
          <a:lstStyle/>
          <a:p>
            <a:r>
              <a:rPr lang="en-US" dirty="0"/>
              <a:t>Follow your Degree Plan and you won’t run into any problems.  If you have to drop a class or skip a semester, know it will possibly change your graduation date.  If you drop a class in spring and it’s only offered in spring, you have to wait a year to take it again.</a:t>
            </a:r>
          </a:p>
          <a:p>
            <a:r>
              <a:rPr lang="en-US" dirty="0"/>
              <a:t>553 must be complete before taking AGP classes -- except 510 &amp; 597.  Several Foundation students have had to take 553 by itself because they didn’t follow their Degree Plan and financial aid won’t pay for only taking one class!  </a:t>
            </a:r>
          </a:p>
          <a:p>
            <a:endParaRPr lang="en-US" dirty="0"/>
          </a:p>
          <a:p>
            <a:r>
              <a:rPr lang="en-US" dirty="0"/>
              <a:t>Some classes have prerequisites:</a:t>
            </a:r>
          </a:p>
          <a:p>
            <a:r>
              <a:rPr lang="en-US" dirty="0"/>
              <a:t>553 for 554</a:t>
            </a:r>
          </a:p>
          <a:p>
            <a:r>
              <a:rPr lang="en-US" dirty="0"/>
              <a:t>590 for 595</a:t>
            </a:r>
          </a:p>
        </p:txBody>
      </p:sp>
    </p:spTree>
    <p:extLst>
      <p:ext uri="{BB962C8B-B14F-4D97-AF65-F5344CB8AC3E}">
        <p14:creationId xmlns:p14="http://schemas.microsoft.com/office/powerpoint/2010/main" val="772212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D37D2-B95E-95A8-C4CE-8F9CBC56091A}"/>
              </a:ext>
            </a:extLst>
          </p:cNvPr>
          <p:cNvSpPr>
            <a:spLocks noGrp="1"/>
          </p:cNvSpPr>
          <p:nvPr>
            <p:ph type="title"/>
          </p:nvPr>
        </p:nvSpPr>
        <p:spPr/>
        <p:txBody>
          <a:bodyPr/>
          <a:lstStyle/>
          <a:p>
            <a:r>
              <a:rPr lang="en-US" dirty="0"/>
              <a:t>Field/Internship Classes</a:t>
            </a:r>
            <a:br>
              <a:rPr lang="en-US" dirty="0"/>
            </a:br>
            <a:r>
              <a:rPr lang="en-US" dirty="0"/>
              <a:t>SWK 553 &amp; 554</a:t>
            </a:r>
          </a:p>
        </p:txBody>
      </p:sp>
      <p:sp>
        <p:nvSpPr>
          <p:cNvPr id="3" name="Content Placeholder 2">
            <a:extLst>
              <a:ext uri="{FF2B5EF4-FFF2-40B4-BE49-F238E27FC236}">
                <a16:creationId xmlns:a16="http://schemas.microsoft.com/office/drawing/2014/main" id="{D2861B56-EC08-0267-2515-62EBCCFE892D}"/>
              </a:ext>
            </a:extLst>
          </p:cNvPr>
          <p:cNvSpPr>
            <a:spLocks noGrp="1"/>
          </p:cNvSpPr>
          <p:nvPr>
            <p:ph idx="1"/>
          </p:nvPr>
        </p:nvSpPr>
        <p:spPr/>
        <p:txBody>
          <a:bodyPr/>
          <a:lstStyle/>
          <a:p>
            <a:endParaRPr lang="en-US" dirty="0"/>
          </a:p>
          <a:p>
            <a:endParaRPr lang="en-US" dirty="0"/>
          </a:p>
          <a:p>
            <a:r>
              <a:rPr lang="en-US" dirty="0"/>
              <a:t>Dr. Avril Knox is the Director of Field and all questions should go to her at </a:t>
            </a:r>
            <a:r>
              <a:rPr lang="en-US" dirty="0">
                <a:hlinkClick r:id="rId2"/>
              </a:rPr>
              <a:t>Avril.Knox@tamuc.edu</a:t>
            </a:r>
            <a:endParaRPr lang="en-US" dirty="0"/>
          </a:p>
          <a:p>
            <a:endParaRPr lang="en-US" dirty="0"/>
          </a:p>
          <a:p>
            <a:r>
              <a:rPr lang="en-US" dirty="0"/>
              <a:t>Foundation students take 553 and two semesters of 554.</a:t>
            </a:r>
          </a:p>
          <a:p>
            <a:r>
              <a:rPr lang="en-US" dirty="0"/>
              <a:t>AGP students take two semesters of 554.</a:t>
            </a:r>
          </a:p>
          <a:p>
            <a:r>
              <a:rPr lang="en-US" dirty="0"/>
              <a:t>Not allowed to take 1</a:t>
            </a:r>
            <a:r>
              <a:rPr lang="en-US" baseline="30000" dirty="0"/>
              <a:t>st</a:t>
            </a:r>
            <a:r>
              <a:rPr lang="en-US" dirty="0"/>
              <a:t> semester.</a:t>
            </a:r>
          </a:p>
          <a:p>
            <a:endParaRPr lang="en-US" dirty="0"/>
          </a:p>
        </p:txBody>
      </p:sp>
    </p:spTree>
    <p:extLst>
      <p:ext uri="{BB962C8B-B14F-4D97-AF65-F5344CB8AC3E}">
        <p14:creationId xmlns:p14="http://schemas.microsoft.com/office/powerpoint/2010/main" val="1516931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274BE-4E32-B8FA-3AC6-7E6EF81096EE}"/>
              </a:ext>
            </a:extLst>
          </p:cNvPr>
          <p:cNvSpPr>
            <a:spLocks noGrp="1"/>
          </p:cNvSpPr>
          <p:nvPr>
            <p:ph type="title"/>
          </p:nvPr>
        </p:nvSpPr>
        <p:spPr/>
        <p:txBody>
          <a:bodyPr/>
          <a:lstStyle/>
          <a:p>
            <a:r>
              <a:rPr lang="en-US" dirty="0"/>
              <a:t>Comprehensive Exam</a:t>
            </a:r>
          </a:p>
        </p:txBody>
      </p:sp>
      <p:sp>
        <p:nvSpPr>
          <p:cNvPr id="3" name="Content Placeholder 2">
            <a:extLst>
              <a:ext uri="{FF2B5EF4-FFF2-40B4-BE49-F238E27FC236}">
                <a16:creationId xmlns:a16="http://schemas.microsoft.com/office/drawing/2014/main" id="{2CD0CEA5-F28B-F087-8323-4D7BC8E37FED}"/>
              </a:ext>
            </a:extLst>
          </p:cNvPr>
          <p:cNvSpPr>
            <a:spLocks noGrp="1"/>
          </p:cNvSpPr>
          <p:nvPr>
            <p:ph idx="1"/>
          </p:nvPr>
        </p:nvSpPr>
        <p:spPr/>
        <p:txBody>
          <a:bodyPr>
            <a:normAutofit fontScale="92500" lnSpcReduction="10000"/>
          </a:bodyPr>
          <a:lstStyle/>
          <a:p>
            <a:r>
              <a:rPr lang="en-US" dirty="0"/>
              <a:t>Will be taken about 1-2 months before graduation.</a:t>
            </a:r>
          </a:p>
          <a:p>
            <a:endParaRPr lang="en-US" dirty="0"/>
          </a:p>
          <a:p>
            <a:r>
              <a:rPr lang="en-US" dirty="0"/>
              <a:t>Books:  Three-Volume set for $149.  Social Work Examination Services (SWES) Comprehensive Study Guide &amp; Practice Questions:  Comp Study Guide (Masters, Clinical, Adv. Generalist) Version 10.  </a:t>
            </a:r>
          </a:p>
          <a:p>
            <a:r>
              <a:rPr lang="en-US"/>
              <a:t>Includes:</a:t>
            </a:r>
            <a:endParaRPr lang="en-US" dirty="0"/>
          </a:p>
          <a:p>
            <a:r>
              <a:rPr lang="en-US" dirty="0"/>
              <a:t>Volume 1:  Test-Taking Strategy book</a:t>
            </a:r>
          </a:p>
          <a:p>
            <a:r>
              <a:rPr lang="en-US" dirty="0"/>
              <a:t>Volume 2:  Where the questions for your Comprehensive Exam are pulled from.  </a:t>
            </a:r>
          </a:p>
          <a:p>
            <a:r>
              <a:rPr lang="en-US" dirty="0"/>
              <a:t>Volume 3:  Practice Tests – Four 170 question practice tests.</a:t>
            </a:r>
          </a:p>
        </p:txBody>
      </p:sp>
    </p:spTree>
    <p:extLst>
      <p:ext uri="{BB962C8B-B14F-4D97-AF65-F5344CB8AC3E}">
        <p14:creationId xmlns:p14="http://schemas.microsoft.com/office/powerpoint/2010/main" val="4284094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8E7FD-681D-753C-4CCD-3EAB01DB5D95}"/>
              </a:ext>
            </a:extLst>
          </p:cNvPr>
          <p:cNvSpPr>
            <a:spLocks noGrp="1"/>
          </p:cNvSpPr>
          <p:nvPr>
            <p:ph type="title"/>
          </p:nvPr>
        </p:nvSpPr>
        <p:spPr/>
        <p:txBody>
          <a:bodyPr/>
          <a:lstStyle/>
          <a:p>
            <a:r>
              <a:rPr lang="en-US" dirty="0"/>
              <a:t>Licensure Letter</a:t>
            </a:r>
          </a:p>
        </p:txBody>
      </p:sp>
      <p:sp>
        <p:nvSpPr>
          <p:cNvPr id="3" name="Content Placeholder 2">
            <a:extLst>
              <a:ext uri="{FF2B5EF4-FFF2-40B4-BE49-F238E27FC236}">
                <a16:creationId xmlns:a16="http://schemas.microsoft.com/office/drawing/2014/main" id="{C7856312-456B-23F2-F25F-A817F3407EBF}"/>
              </a:ext>
            </a:extLst>
          </p:cNvPr>
          <p:cNvSpPr>
            <a:spLocks noGrp="1"/>
          </p:cNvSpPr>
          <p:nvPr>
            <p:ph idx="1"/>
          </p:nvPr>
        </p:nvSpPr>
        <p:spPr/>
        <p:txBody>
          <a:bodyPr/>
          <a:lstStyle/>
          <a:p>
            <a:r>
              <a:rPr lang="en-US" dirty="0"/>
              <a:t>After completion of your Comp exam, in your “passed” email, </a:t>
            </a:r>
            <a:r>
              <a:rPr lang="en-US"/>
              <a:t>there will be </a:t>
            </a:r>
            <a:r>
              <a:rPr lang="en-US" dirty="0"/>
              <a:t>instructions of how to get started on your LMSW exam in Austin.  Please follow these instructions immediately after taking the comp exam and don’t wait until graduation week or it may not get done before you graduate which makes it void.</a:t>
            </a:r>
          </a:p>
          <a:p>
            <a:endParaRPr lang="en-US" dirty="0"/>
          </a:p>
        </p:txBody>
      </p:sp>
    </p:spTree>
    <p:extLst>
      <p:ext uri="{BB962C8B-B14F-4D97-AF65-F5344CB8AC3E}">
        <p14:creationId xmlns:p14="http://schemas.microsoft.com/office/powerpoint/2010/main" val="24096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CEE8-5F9A-573D-B935-C2736B520D3C}"/>
              </a:ext>
            </a:extLst>
          </p:cNvPr>
          <p:cNvSpPr>
            <a:spLocks noGrp="1"/>
          </p:cNvSpPr>
          <p:nvPr>
            <p:ph type="title"/>
          </p:nvPr>
        </p:nvSpPr>
        <p:spPr/>
        <p:txBody>
          <a:bodyPr/>
          <a:lstStyle/>
          <a:p>
            <a:r>
              <a:rPr lang="en-US" dirty="0"/>
              <a:t>Graduation</a:t>
            </a:r>
          </a:p>
        </p:txBody>
      </p:sp>
      <p:sp>
        <p:nvSpPr>
          <p:cNvPr id="3" name="Content Placeholder 2">
            <a:extLst>
              <a:ext uri="{FF2B5EF4-FFF2-40B4-BE49-F238E27FC236}">
                <a16:creationId xmlns:a16="http://schemas.microsoft.com/office/drawing/2014/main" id="{A9DAC691-4C92-DD22-8A82-30B185209B7D}"/>
              </a:ext>
            </a:extLst>
          </p:cNvPr>
          <p:cNvSpPr>
            <a:spLocks noGrp="1"/>
          </p:cNvSpPr>
          <p:nvPr>
            <p:ph idx="1"/>
          </p:nvPr>
        </p:nvSpPr>
        <p:spPr/>
        <p:txBody>
          <a:bodyPr/>
          <a:lstStyle/>
          <a:p>
            <a:endParaRPr lang="en-US" dirty="0"/>
          </a:p>
          <a:p>
            <a:endParaRPr lang="en-US" dirty="0"/>
          </a:p>
          <a:p>
            <a:endParaRPr lang="en-US" dirty="0"/>
          </a:p>
          <a:p>
            <a:r>
              <a:rPr lang="en-US" dirty="0"/>
              <a:t>You will receive many emails about graduation, please read them so no deadlines are missed.</a:t>
            </a:r>
          </a:p>
        </p:txBody>
      </p:sp>
    </p:spTree>
    <p:extLst>
      <p:ext uri="{BB962C8B-B14F-4D97-AF65-F5344CB8AC3E}">
        <p14:creationId xmlns:p14="http://schemas.microsoft.com/office/powerpoint/2010/main" val="2113739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8DE0F-2ABE-4B97-65B0-E2ADD8C6768F}"/>
              </a:ext>
            </a:extLst>
          </p:cNvPr>
          <p:cNvSpPr>
            <a:spLocks noGrp="1"/>
          </p:cNvSpPr>
          <p:nvPr>
            <p:ph type="title"/>
          </p:nvPr>
        </p:nvSpPr>
        <p:spPr/>
        <p:txBody>
          <a:bodyPr/>
          <a:lstStyle/>
          <a:p>
            <a:r>
              <a:rPr lang="en-US" dirty="0"/>
              <a:t>Enjoy the next chapter of your life…</a:t>
            </a:r>
          </a:p>
        </p:txBody>
      </p:sp>
      <p:sp>
        <p:nvSpPr>
          <p:cNvPr id="3" name="Content Placeholder 2">
            <a:extLst>
              <a:ext uri="{FF2B5EF4-FFF2-40B4-BE49-F238E27FC236}">
                <a16:creationId xmlns:a16="http://schemas.microsoft.com/office/drawing/2014/main" id="{198FD18D-5D84-D90A-2042-58CC398A4FE7}"/>
              </a:ext>
            </a:extLst>
          </p:cNvPr>
          <p:cNvSpPr>
            <a:spLocks noGrp="1"/>
          </p:cNvSpPr>
          <p:nvPr>
            <p:ph idx="1"/>
          </p:nvPr>
        </p:nvSpPr>
        <p:spPr/>
        <p:txBody>
          <a:bodyPr/>
          <a:lstStyle/>
          <a:p>
            <a:endParaRPr lang="en-US" dirty="0"/>
          </a:p>
          <a:p>
            <a:r>
              <a:rPr lang="en-US" dirty="0"/>
              <a:t>You conquered a lot, some quicker than others, but conquered.  You never gave up, remember that for your new endeavors.</a:t>
            </a:r>
          </a:p>
          <a:p>
            <a:endParaRPr lang="en-US" dirty="0"/>
          </a:p>
          <a:p>
            <a:r>
              <a:rPr lang="en-US" dirty="0"/>
              <a:t>Shoulders back, chin up!  Walk with a purpose and proud of who you are becoming with this amazing accomplishment!</a:t>
            </a:r>
          </a:p>
          <a:p>
            <a:endParaRPr lang="en-US" dirty="0"/>
          </a:p>
          <a:p>
            <a:endParaRPr lang="en-US" dirty="0"/>
          </a:p>
        </p:txBody>
      </p:sp>
    </p:spTree>
    <p:extLst>
      <p:ext uri="{BB962C8B-B14F-4D97-AF65-F5344CB8AC3E}">
        <p14:creationId xmlns:p14="http://schemas.microsoft.com/office/powerpoint/2010/main" val="1412576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E33BC-DA7C-5065-2FFD-759C1924AB89}"/>
              </a:ext>
            </a:extLst>
          </p:cNvPr>
          <p:cNvSpPr>
            <a:spLocks noGrp="1"/>
          </p:cNvSpPr>
          <p:nvPr>
            <p:ph type="title"/>
          </p:nvPr>
        </p:nvSpPr>
        <p:spPr/>
        <p:txBody>
          <a:bodyPr/>
          <a:lstStyle/>
          <a:p>
            <a:pPr algn="ctr"/>
            <a:r>
              <a:rPr lang="en-US" dirty="0"/>
              <a:t>Thank you for attending ETAMU!</a:t>
            </a:r>
          </a:p>
        </p:txBody>
      </p:sp>
      <p:sp>
        <p:nvSpPr>
          <p:cNvPr id="3" name="Content Placeholder 2">
            <a:extLst>
              <a:ext uri="{FF2B5EF4-FFF2-40B4-BE49-F238E27FC236}">
                <a16:creationId xmlns:a16="http://schemas.microsoft.com/office/drawing/2014/main" id="{6699ED10-B09D-2BE6-28B0-8F769EDE29EC}"/>
              </a:ext>
            </a:extLst>
          </p:cNvPr>
          <p:cNvSpPr>
            <a:spLocks noGrp="1"/>
          </p:cNvSpPr>
          <p:nvPr>
            <p:ph idx="1"/>
          </p:nvPr>
        </p:nvSpPr>
        <p:spPr/>
        <p:txBody>
          <a:bodyPr/>
          <a:lstStyle/>
          <a:p>
            <a:endParaRPr lang="en-US" dirty="0"/>
          </a:p>
          <a:p>
            <a:endParaRPr lang="en-US" dirty="0"/>
          </a:p>
          <a:p>
            <a:endParaRPr lang="en-US" dirty="0"/>
          </a:p>
          <a:p>
            <a:r>
              <a:rPr lang="en-US" dirty="0"/>
              <a:t>Feel free to reach out to a professor who had </a:t>
            </a:r>
            <a:r>
              <a:rPr lang="en-US"/>
              <a:t>a special </a:t>
            </a:r>
            <a:r>
              <a:rPr lang="en-US" dirty="0"/>
              <a:t>impact on you, it means more than you know. </a:t>
            </a:r>
            <a:r>
              <a:rPr lang="en-US" dirty="0">
                <a:sym typeface="Wingdings" panose="05000000000000000000" pitchFamily="2" charset="2"/>
              </a:rPr>
              <a:t></a:t>
            </a:r>
            <a:endParaRPr lang="en-US" dirty="0"/>
          </a:p>
          <a:p>
            <a:endParaRPr lang="en-US" dirty="0"/>
          </a:p>
          <a:p>
            <a:endParaRPr lang="en-US" dirty="0"/>
          </a:p>
        </p:txBody>
      </p:sp>
    </p:spTree>
    <p:extLst>
      <p:ext uri="{BB962C8B-B14F-4D97-AF65-F5344CB8AC3E}">
        <p14:creationId xmlns:p14="http://schemas.microsoft.com/office/powerpoint/2010/main" val="16663096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304</TotalTime>
  <Words>857</Words>
  <Application>Microsoft Office PowerPoint</Application>
  <PresentationFormat>Widescreen</PresentationFormat>
  <Paragraphs>92</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Aptos Display</vt:lpstr>
      <vt:lpstr>Arial</vt:lpstr>
      <vt:lpstr>Wingdings</vt:lpstr>
      <vt:lpstr>Office Theme</vt:lpstr>
      <vt:lpstr>Master of Social Work (MSW) Program                                                                                   </vt:lpstr>
      <vt:lpstr>Directory</vt:lpstr>
      <vt:lpstr>Two types of students: </vt:lpstr>
      <vt:lpstr>Examples of class schedule for  Foundation vs. AGP student: </vt:lpstr>
      <vt:lpstr>Where is the Schedule of Classes  and how to register:</vt:lpstr>
      <vt:lpstr>You are registered…now what?</vt:lpstr>
      <vt:lpstr>Social Work classes are NOT offered  every semester</vt:lpstr>
      <vt:lpstr>Why is that important?</vt:lpstr>
      <vt:lpstr>Field/Internship Classes SWK 553 &amp; 554</vt:lpstr>
      <vt:lpstr>Comprehensive Exam</vt:lpstr>
      <vt:lpstr>Licensure Letter</vt:lpstr>
      <vt:lpstr>Graduation</vt:lpstr>
      <vt:lpstr>Enjoy the next chapter of your life…</vt:lpstr>
      <vt:lpstr>Thank you for attending ETAMU!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Leanne Farquhar</dc:creator>
  <cp:lastModifiedBy>Leanne Farquhar</cp:lastModifiedBy>
  <cp:revision>1</cp:revision>
  <dcterms:created xsi:type="dcterms:W3CDTF">2026-01-17T15:45:39Z</dcterms:created>
  <dcterms:modified xsi:type="dcterms:W3CDTF">2026-02-17T19:48:36Z</dcterms:modified>
</cp:coreProperties>
</file>