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FFDED9EA-05C6-49F8-BB3B-E297D562F7B3}">
          <p14:sldIdLst/>
        </p14:section>
        <p14:section name="Untitled Section" id="{BCB656E9-5FC4-43D2-99DA-5D7A45765CDE}">
          <p14:sldIdLst/>
        </p14:section>
        <p14:section name="Untitled Section" id="{26B35A38-FE2F-4408-A663-5C5998407ADA}">
          <p14:sldIdLst>
            <p14:sldId id="2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9" autoAdjust="0"/>
    <p:restoredTop sz="86383" autoAdjust="0"/>
  </p:normalViewPr>
  <p:slideViewPr>
    <p:cSldViewPr>
      <p:cViewPr varScale="1">
        <p:scale>
          <a:sx n="118" d="100"/>
          <a:sy n="118" d="100"/>
        </p:scale>
        <p:origin x="-6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942FAF14-4F36-4BC4-A285-7B813F156822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3DCB3178-0DE6-4690-B313-781D8831CB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267200"/>
            <a:ext cx="8991600" cy="2533333"/>
          </a:xfrm>
        </p:spPr>
        <p:txBody>
          <a:bodyPr>
            <a:normAutofit fontScale="90000"/>
          </a:bodyPr>
          <a:lstStyle/>
          <a:p>
            <a:r>
              <a:rPr lang="en-US" sz="2800" b="0" dirty="0">
                <a:solidFill>
                  <a:schemeClr val="tx1"/>
                </a:solidFill>
                <a:latin typeface="+mn-lt"/>
              </a:rPr>
              <a:t>Board Members will be hosting a meeting with any </a:t>
            </a:r>
            <a:r>
              <a:rPr lang="en-US" sz="2800" b="0" dirty="0" smtClean="0">
                <a:solidFill>
                  <a:schemeClr val="tx1"/>
                </a:solidFill>
                <a:latin typeface="+mn-lt"/>
              </a:rPr>
              <a:t>current Commerce Location </a:t>
            </a:r>
            <a:r>
              <a:rPr lang="en-US" sz="2800" b="0" dirty="0">
                <a:solidFill>
                  <a:schemeClr val="tx1"/>
                </a:solidFill>
                <a:latin typeface="+mn-lt"/>
              </a:rPr>
              <a:t>Master’s of Social Work students who would like to join the organization. Membership fee </a:t>
            </a:r>
            <a:r>
              <a:rPr lang="en-US" sz="2800" b="0" dirty="0" smtClean="0">
                <a:solidFill>
                  <a:schemeClr val="tx1"/>
                </a:solidFill>
                <a:latin typeface="+mn-lt"/>
              </a:rPr>
              <a:t>is </a:t>
            </a:r>
            <a:r>
              <a:rPr lang="en-US" sz="2800" b="0" dirty="0">
                <a:solidFill>
                  <a:schemeClr val="tx1"/>
                </a:solidFill>
                <a:latin typeface="+mn-lt"/>
              </a:rPr>
              <a:t>payable to any board member.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304800"/>
            <a:ext cx="8686800" cy="29718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The </a:t>
            </a:r>
            <a:r>
              <a:rPr lang="en-US" sz="4800" b="1" dirty="0">
                <a:solidFill>
                  <a:schemeClr val="tx1"/>
                </a:solidFill>
              </a:rPr>
              <a:t>Masters Of Social Work Student </a:t>
            </a:r>
            <a:r>
              <a:rPr lang="en-US" sz="4800" b="1" dirty="0" smtClean="0">
                <a:solidFill>
                  <a:schemeClr val="tx1"/>
                </a:solidFill>
              </a:rPr>
              <a:t>Organization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Board Members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President: Ann-Marie Stephens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Secretary: Katherine </a:t>
            </a:r>
            <a:r>
              <a:rPr lang="en-US" sz="1800" b="1" dirty="0" err="1" smtClean="0">
                <a:solidFill>
                  <a:schemeClr val="tx1"/>
                </a:solidFill>
              </a:rPr>
              <a:t>Rosato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r>
              <a:rPr lang="en-US" sz="1800" b="1" dirty="0" smtClean="0">
                <a:solidFill>
                  <a:schemeClr val="tx1"/>
                </a:solidFill>
              </a:rPr>
              <a:t>Treasurer: Jordyn Morales</a:t>
            </a:r>
          </a:p>
          <a:p>
            <a:endParaRPr lang="en-US" sz="4500" b="1" dirty="0" smtClean="0">
              <a:solidFill>
                <a:schemeClr val="tx1"/>
              </a:solidFill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3276600"/>
            <a:ext cx="495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Date: November 7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th</a:t>
            </a:r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Time: 12:30pm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Location: Henderson 302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2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26</TotalTime>
  <Words>66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BlackTie</vt:lpstr>
      <vt:lpstr>Board Members will be hosting a meeting with any current Commerce Location Master’s of Social Work students who would like to join the organization. Membership fee is payable to any board member.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Masters Of Social Work Student Organization</dc:title>
  <dc:creator>kat</dc:creator>
  <cp:lastModifiedBy>greg</cp:lastModifiedBy>
  <cp:revision>4</cp:revision>
  <dcterms:created xsi:type="dcterms:W3CDTF">2016-10-25T07:30:56Z</dcterms:created>
  <dcterms:modified xsi:type="dcterms:W3CDTF">2016-10-26T05:03:59Z</dcterms:modified>
</cp:coreProperties>
</file>