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20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8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7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29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6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0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6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9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7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5503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71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1102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95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665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1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E6266-7CB1-4F0D-A07A-25B0C4A52337}" type="datetimeFigureOut">
              <a:rPr lang="en-US" smtClean="0"/>
              <a:t>1/27/2015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0C1192C-2D4D-40BF-8623-255849BFA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1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youtu.be/N-mayOsevXs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7269" y="1538832"/>
            <a:ext cx="10515600" cy="1518267"/>
          </a:xfrm>
        </p:spPr>
        <p:txBody>
          <a:bodyPr/>
          <a:lstStyle/>
          <a:p>
            <a:pPr algn="ctr"/>
            <a:r>
              <a:rPr lang="en-US" dirty="0" smtClean="0"/>
              <a:t>First Economics and Finance Society General Meeting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4053385"/>
            <a:ext cx="10515600" cy="2123578"/>
          </a:xfrm>
        </p:spPr>
        <p:txBody>
          <a:bodyPr/>
          <a:lstStyle/>
          <a:p>
            <a:r>
              <a:rPr lang="en-US" dirty="0" smtClean="0"/>
              <a:t>Facebook: TAMUC-Economic and Finance Society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EcoFinSociety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6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550" y="199854"/>
            <a:ext cx="5229299" cy="6767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206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027" y="200167"/>
            <a:ext cx="8596668" cy="1320800"/>
          </a:xfrm>
        </p:spPr>
        <p:txBody>
          <a:bodyPr>
            <a:noAutofit/>
          </a:bodyPr>
          <a:lstStyle/>
          <a:p>
            <a:r>
              <a:rPr lang="en-US" sz="3200" b="1" u="sng" dirty="0" smtClean="0"/>
              <a:t>Quinnipiac </a:t>
            </a:r>
            <a:r>
              <a:rPr lang="en-US" sz="3200" b="1" u="sng" dirty="0"/>
              <a:t>Global</a:t>
            </a:r>
            <a:r>
              <a:rPr lang="en-US" sz="3200" u="sng" dirty="0"/>
              <a:t> </a:t>
            </a:r>
            <a:r>
              <a:rPr lang="en-US" sz="3200" b="1" u="sng" dirty="0"/>
              <a:t>Asset Management Education (G.A.M.E.)</a:t>
            </a:r>
            <a:r>
              <a:rPr lang="en-US" sz="3200" b="1" u="sng" dirty="0" smtClean="0"/>
              <a:t/>
            </a:r>
            <a:br>
              <a:rPr lang="en-US" sz="3200" b="1" u="sng" dirty="0" smtClean="0"/>
            </a:br>
            <a:r>
              <a:rPr lang="en-US" sz="3200" b="1" u="sng" dirty="0" smtClean="0"/>
              <a:t>New York City- March 19-21, 2015</a:t>
            </a:r>
            <a:endParaRPr lang="en-US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600" dirty="0" smtClean="0">
                <a:effectLst/>
                <a:latin typeface="Arial" panose="020B0604020202020204" pitchFamily="34" charset="0"/>
              </a:rPr>
              <a:t>Keynote speaker panels</a:t>
            </a:r>
            <a:endParaRPr lang="en-US" sz="2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600" dirty="0" smtClean="0">
                <a:effectLst/>
                <a:latin typeface="Arial" panose="020B0604020202020204" pitchFamily="34" charset="0"/>
              </a:rPr>
              <a:t>Keynote perspectives</a:t>
            </a:r>
            <a:endParaRPr lang="en-US" sz="26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600" dirty="0" smtClean="0">
                <a:effectLst/>
                <a:latin typeface="Arial" panose="020B0604020202020204" pitchFamily="34" charset="0"/>
              </a:rPr>
              <a:t>Breakout panels and workshops</a:t>
            </a:r>
            <a:endParaRPr lang="en-US" sz="26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600" dirty="0" smtClean="0">
                <a:effectLst/>
                <a:latin typeface="Arial" panose="020B0604020202020204" pitchFamily="34" charset="0"/>
              </a:rPr>
              <a:t>Sessions that explore career opportunities</a:t>
            </a:r>
            <a:endParaRPr lang="en-US" sz="26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600" dirty="0" smtClean="0">
                <a:effectLst/>
                <a:latin typeface="Arial" panose="020B0604020202020204" pitchFamily="34" charset="0"/>
              </a:rPr>
              <a:t>Networking opportunities</a:t>
            </a:r>
            <a:endParaRPr lang="en-US" sz="26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600" dirty="0" smtClean="0">
                <a:effectLst/>
                <a:latin typeface="Arial" panose="020B0604020202020204" pitchFamily="34" charset="0"/>
              </a:rPr>
              <a:t>Optional portfolio competition</a:t>
            </a:r>
            <a:endParaRPr lang="en-US" sz="26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600" dirty="0" smtClean="0">
                <a:effectLst/>
                <a:latin typeface="Arial" panose="020B0604020202020204" pitchFamily="34" charset="0"/>
              </a:rPr>
              <a:t>Optional Nasdaq Closing Bell Ceremony</a:t>
            </a:r>
            <a:endParaRPr lang="en-US" sz="2600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/>
              <a:t>G.A.M.E. IV Forum Highlights:</a:t>
            </a:r>
            <a:r>
              <a:rPr lang="en-US" b="1" dirty="0"/>
              <a:t>         </a:t>
            </a:r>
            <a:endParaRPr lang="en-US" dirty="0"/>
          </a:p>
          <a:p>
            <a:r>
              <a:rPr lang="en-US" dirty="0" smtClean="0"/>
              <a:t>1000</a:t>
            </a:r>
            <a:r>
              <a:rPr lang="en-US" dirty="0"/>
              <a:t>+ </a:t>
            </a:r>
            <a:r>
              <a:rPr lang="en-US" dirty="0" smtClean="0"/>
              <a:t>participants</a:t>
            </a:r>
          </a:p>
          <a:p>
            <a:r>
              <a:rPr lang="en-US" dirty="0" smtClean="0"/>
              <a:t>131 </a:t>
            </a:r>
            <a:r>
              <a:rPr lang="en-US" dirty="0"/>
              <a:t>colleges &amp; universities</a:t>
            </a:r>
            <a:endParaRPr lang="en-US" dirty="0" smtClean="0"/>
          </a:p>
          <a:p>
            <a:r>
              <a:rPr lang="en-US" dirty="0" smtClean="0"/>
              <a:t> 44 </a:t>
            </a:r>
            <a:r>
              <a:rPr lang="en-US" dirty="0"/>
              <a:t>states &amp; the District of Columbia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Including </a:t>
            </a:r>
            <a:r>
              <a:rPr lang="en-US" dirty="0"/>
              <a:t>students from 43 countries in the first four years</a:t>
            </a:r>
            <a:endParaRPr lang="en-US" dirty="0" smtClean="0"/>
          </a:p>
          <a:p>
            <a:r>
              <a:rPr lang="en-US" dirty="0" smtClean="0"/>
              <a:t>114 </a:t>
            </a:r>
            <a:r>
              <a:rPr lang="en-US" dirty="0"/>
              <a:t>speakers from 80 companies &amp; organizations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954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Game V Forum</a:t>
            </a:r>
            <a:br>
              <a:rPr lang="en-US" dirty="0" smtClean="0"/>
            </a:br>
            <a:r>
              <a:rPr lang="en-US" dirty="0" smtClean="0"/>
              <a:t>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Early Registration Fees</a:t>
            </a:r>
          </a:p>
          <a:p>
            <a:r>
              <a:rPr lang="en-US" sz="2400" dirty="0" smtClean="0"/>
              <a:t>$225 for students</a:t>
            </a:r>
          </a:p>
          <a:p>
            <a:r>
              <a:rPr lang="en-US" sz="2400" dirty="0" smtClean="0"/>
              <a:t>$350 for faculty</a:t>
            </a:r>
          </a:p>
          <a:p>
            <a:endParaRPr lang="en-US" sz="2400" dirty="0"/>
          </a:p>
          <a:p>
            <a:r>
              <a:rPr lang="en-US" sz="2400" dirty="0" smtClean="0"/>
              <a:t>After February 18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2015</a:t>
            </a:r>
          </a:p>
          <a:p>
            <a:r>
              <a:rPr lang="en-US" sz="2400" dirty="0" smtClean="0"/>
              <a:t>$325 for students</a:t>
            </a:r>
          </a:p>
          <a:p>
            <a:r>
              <a:rPr lang="en-US" sz="2400" dirty="0" smtClean="0"/>
              <a:t>$400 for faculty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youtu.be/N-mayOsevXs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8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Economic Scholars Program for Undergraduate Research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Annual Undergraduate Research Program</a:t>
            </a:r>
          </a:p>
          <a:p>
            <a:r>
              <a:rPr lang="en-US" dirty="0" smtClean="0"/>
              <a:t>Registration is free</a:t>
            </a:r>
          </a:p>
          <a:p>
            <a:r>
              <a:rPr lang="en-US" dirty="0" smtClean="0"/>
              <a:t>Date: Reception: Thursday March 26</a:t>
            </a:r>
            <a:r>
              <a:rPr lang="en-US" baseline="30000" dirty="0" smtClean="0"/>
              <a:t>th</a:t>
            </a:r>
            <a:r>
              <a:rPr lang="en-US" dirty="0" smtClean="0"/>
              <a:t>, 2015</a:t>
            </a:r>
          </a:p>
          <a:p>
            <a:pPr lvl="6">
              <a:buFont typeface="Wingdings" panose="05000000000000000000" pitchFamily="2" charset="2"/>
              <a:buChar char="q"/>
            </a:pPr>
            <a:r>
              <a:rPr lang="en-US" dirty="0" smtClean="0"/>
              <a:t>4:30 PM to 6:30 PM</a:t>
            </a:r>
          </a:p>
          <a:p>
            <a:pPr marL="914400" lvl="2" indent="0">
              <a:buNone/>
            </a:pPr>
            <a:r>
              <a:rPr lang="en-US" sz="2800" dirty="0" smtClean="0"/>
              <a:t> Conference: Friday March 27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, 2015</a:t>
            </a:r>
          </a:p>
          <a:p>
            <a:pPr lvl="6">
              <a:buFont typeface="Wingdings" panose="05000000000000000000" pitchFamily="2" charset="2"/>
              <a:buChar char="q"/>
            </a:pPr>
            <a:r>
              <a:rPr lang="en-US" dirty="0" smtClean="0"/>
              <a:t>8:00 AM to 5:00 PM</a:t>
            </a:r>
          </a:p>
          <a:p>
            <a:r>
              <a:rPr lang="en-US" dirty="0" smtClean="0"/>
              <a:t>Location: Sheraton at Dallas ( Dallas Fed Rate; $135 until March 6</a:t>
            </a:r>
            <a:r>
              <a:rPr lang="en-US" baseline="30000" dirty="0" smtClean="0"/>
              <a:t>th)</a:t>
            </a:r>
            <a:endParaRPr lang="en-US" dirty="0" smtClean="0"/>
          </a:p>
          <a:p>
            <a:pPr lvl="3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40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Membership Status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Economics and Finance Society is a student organization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Pay membership dues ($20/semester)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Join our mailing 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276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711</TotalTime>
  <Words>164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</vt:lpstr>
      <vt:lpstr>Wingdings 3</vt:lpstr>
      <vt:lpstr>Facet</vt:lpstr>
      <vt:lpstr>First Economics and Finance Society General Meeting</vt:lpstr>
      <vt:lpstr>PowerPoint Presentation</vt:lpstr>
      <vt:lpstr>Quinnipiac Global Asset Management Education (G.A.M.E.) New York City- March 19-21, 2015</vt:lpstr>
      <vt:lpstr>The Game V Forum Cost</vt:lpstr>
      <vt:lpstr>Economic Scholars Program for Undergraduate Research</vt:lpstr>
      <vt:lpstr>Obtaining Membership Status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Economics and Finance Society General Meeting</dc:title>
  <dc:creator>Merryday</dc:creator>
  <cp:lastModifiedBy>Merryday</cp:lastModifiedBy>
  <cp:revision>13</cp:revision>
  <dcterms:created xsi:type="dcterms:W3CDTF">2015-01-28T04:27:52Z</dcterms:created>
  <dcterms:modified xsi:type="dcterms:W3CDTF">2015-01-28T16:19:38Z</dcterms:modified>
</cp:coreProperties>
</file>